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9" r:id="rId2"/>
    <p:sldId id="257" r:id="rId3"/>
    <p:sldId id="260" r:id="rId4"/>
    <p:sldId id="262" r:id="rId5"/>
    <p:sldId id="263" r:id="rId6"/>
    <p:sldId id="264" r:id="rId7"/>
    <p:sldId id="267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2" autoAdjust="0"/>
    <p:restoredTop sz="94660"/>
  </p:normalViewPr>
  <p:slideViewPr>
    <p:cSldViewPr snapToGrid="0">
      <p:cViewPr varScale="1">
        <p:scale>
          <a:sx n="74" d="100"/>
          <a:sy n="74" d="100"/>
        </p:scale>
        <p:origin x="678" y="60"/>
      </p:cViewPr>
      <p:guideLst>
        <p:guide orient="horz" pos="214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#1">
  <dgm:title val=""/>
  <dgm:desc val=""/>
  <dgm:catLst>
    <dgm:cat type="colorful" pri="10200"/>
  </dgm:catLst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#2">
  <dgm:title val=""/>
  <dgm:desc val=""/>
  <dgm:catLst>
    <dgm:cat type="colorful" pri="10200"/>
  </dgm:catLst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900FBC-C15A-4FDD-BFA2-7E5091C1FB51}" type="doc">
      <dgm:prSet loTypeId="urn:microsoft.com/office/officeart/2005/8/layout/default#1" loCatId="list" qsTypeId="urn:microsoft.com/office/officeart/2005/8/quickstyle/simple1#1" qsCatId="simple" csTypeId="urn:microsoft.com/office/officeart/2005/8/colors/colorful2#1" csCatId="colorful" phldr="1"/>
      <dgm:spPr/>
      <dgm:t>
        <a:bodyPr/>
        <a:lstStyle/>
        <a:p>
          <a:endParaRPr lang="ru-RU"/>
        </a:p>
      </dgm:t>
    </dgm:pt>
    <dgm:pt modelId="{1BF37CB7-F7CA-40EF-A056-4E8ABAE51255}">
      <dgm:prSet phldr="0"/>
      <dgm:spPr/>
      <dgm:t>
        <a:bodyPr/>
        <a:lstStyle/>
        <a:p>
          <a:pPr rtl="0"/>
          <a:r>
            <a:rPr lang="ru-RU" u="sng" dirty="0" err="1">
              <a:latin typeface="Times New Roman" panose="02020603050405020304"/>
              <a:cs typeface="Times New Roman" panose="02020603050405020304"/>
            </a:rPr>
            <a:t>Когнитивно</a:t>
          </a:r>
          <a:r>
            <a:rPr lang="ru-RU" u="sng" dirty="0">
              <a:latin typeface="Times New Roman" panose="02020603050405020304"/>
              <a:cs typeface="Times New Roman" panose="02020603050405020304"/>
            </a:rPr>
            <a:t>-исследовательский</a:t>
          </a:r>
          <a:r>
            <a:rPr lang="ru-RU" dirty="0">
              <a:latin typeface="Times New Roman" panose="02020603050405020304"/>
              <a:cs typeface="Times New Roman" panose="02020603050405020304"/>
            </a:rPr>
            <a:t> </a:t>
          </a:r>
        </a:p>
        <a:p>
          <a:pPr rtl="0"/>
          <a:r>
            <a:rPr lang="ru-RU" b="1" dirty="0">
              <a:latin typeface="Times New Roman" panose="02020603050405020304"/>
              <a:cs typeface="Times New Roman" panose="02020603050405020304"/>
            </a:rPr>
            <a:t>«Как я познаю мир» </a:t>
          </a:r>
        </a:p>
        <a:p>
          <a:pPr rtl="0"/>
          <a:r>
            <a:rPr lang="ru-RU" dirty="0">
              <a:latin typeface="Times New Roman" panose="02020603050405020304"/>
              <a:cs typeface="Times New Roman" panose="02020603050405020304"/>
            </a:rPr>
            <a:t>Умение наблюдать,</a:t>
          </a:r>
        </a:p>
        <a:p>
          <a:pPr rtl="0"/>
          <a:r>
            <a:rPr lang="ru-RU" dirty="0">
              <a:latin typeface="Times New Roman" panose="02020603050405020304"/>
              <a:cs typeface="Times New Roman" panose="02020603050405020304"/>
            </a:rPr>
            <a:t> сравнивать,</a:t>
          </a:r>
        </a:p>
        <a:p>
          <a:pPr rtl="0"/>
          <a:r>
            <a:rPr lang="ru-RU" dirty="0">
              <a:latin typeface="Times New Roman" panose="02020603050405020304"/>
              <a:cs typeface="Times New Roman" panose="02020603050405020304"/>
            </a:rPr>
            <a:t>выдвигать гипотезы,</a:t>
          </a:r>
        </a:p>
        <a:p>
          <a:pPr rtl="0"/>
          <a:r>
            <a:rPr lang="ru-RU" dirty="0">
              <a:latin typeface="Times New Roman" panose="02020603050405020304"/>
              <a:cs typeface="Times New Roman" panose="02020603050405020304"/>
            </a:rPr>
            <a:t> делать выводы</a:t>
          </a:r>
          <a:endParaRPr lang="ru-RU" dirty="0">
            <a:latin typeface="Aptos Display"/>
          </a:endParaRPr>
        </a:p>
      </dgm:t>
    </dgm:pt>
    <dgm:pt modelId="{1664D86C-1CD0-4D45-9E80-9C176DE9E23B}" type="parTrans" cxnId="{880594DF-816E-4605-97FB-4E3C967F6CEA}">
      <dgm:prSet/>
      <dgm:spPr/>
      <dgm:t>
        <a:bodyPr/>
        <a:lstStyle/>
        <a:p>
          <a:endParaRPr lang="ru-RU"/>
        </a:p>
      </dgm:t>
    </dgm:pt>
    <dgm:pt modelId="{419A7037-A0C5-4678-B9E6-E8292F92AE47}" type="sibTrans" cxnId="{880594DF-816E-4605-97FB-4E3C967F6CEA}">
      <dgm:prSet/>
      <dgm:spPr/>
      <dgm:t>
        <a:bodyPr/>
        <a:lstStyle/>
        <a:p>
          <a:endParaRPr lang="ru-RU"/>
        </a:p>
      </dgm:t>
    </dgm:pt>
    <dgm:pt modelId="{251DA735-5709-4EE2-AB63-856FAA83B217}">
      <dgm:prSet phldr="0"/>
      <dgm:spPr/>
      <dgm:t>
        <a:bodyPr/>
        <a:lstStyle/>
        <a:p>
          <a:pPr rtl="0"/>
          <a:r>
            <a:rPr lang="ru-RU" u="sng" dirty="0">
              <a:latin typeface="Times New Roman" panose="02020603050405020304"/>
              <a:cs typeface="Times New Roman" panose="02020603050405020304"/>
            </a:rPr>
            <a:t>Содержательный </a:t>
          </a:r>
        </a:p>
        <a:p>
          <a:pPr rtl="0"/>
          <a:r>
            <a:rPr lang="ru-RU" b="1" dirty="0">
              <a:latin typeface="Times New Roman" panose="02020603050405020304"/>
              <a:cs typeface="Times New Roman" panose="02020603050405020304"/>
            </a:rPr>
            <a:t>«Что я знаю о мире»</a:t>
          </a:r>
        </a:p>
        <a:p>
          <a:pPr rtl="0"/>
          <a:r>
            <a:rPr lang="ru-RU" b="1" dirty="0">
              <a:latin typeface="Times New Roman" panose="02020603050405020304"/>
              <a:cs typeface="Times New Roman" panose="02020603050405020304"/>
            </a:rPr>
            <a:t> </a:t>
          </a:r>
          <a:r>
            <a:rPr lang="ru-RU" dirty="0">
              <a:latin typeface="Times New Roman" panose="02020603050405020304"/>
              <a:cs typeface="Times New Roman" panose="02020603050405020304"/>
            </a:rPr>
            <a:t>Первичные представления о многообразии природы</a:t>
          </a:r>
        </a:p>
        <a:p>
          <a:pPr rtl="0"/>
          <a:r>
            <a:rPr lang="ru-RU" dirty="0">
              <a:latin typeface="Times New Roman" panose="02020603050405020304"/>
              <a:cs typeface="Times New Roman" panose="02020603050405020304"/>
            </a:rPr>
            <a:t>Умение устанавливать  причинно-следственные связи</a:t>
          </a:r>
          <a:endParaRPr lang="ru-RU" dirty="0">
            <a:latin typeface="Aptos Display"/>
          </a:endParaRPr>
        </a:p>
      </dgm:t>
    </dgm:pt>
    <dgm:pt modelId="{8D4A809C-C6A2-4E1E-8E11-3E2BDC1AA172}" type="parTrans" cxnId="{C667FCBA-F6C6-48D0-BA7B-533AAC001583}">
      <dgm:prSet/>
      <dgm:spPr/>
      <dgm:t>
        <a:bodyPr/>
        <a:lstStyle/>
        <a:p>
          <a:endParaRPr lang="ru-RU"/>
        </a:p>
      </dgm:t>
    </dgm:pt>
    <dgm:pt modelId="{5AE710D1-07D7-411A-83B5-6EC108C656AB}" type="sibTrans" cxnId="{C667FCBA-F6C6-48D0-BA7B-533AAC001583}">
      <dgm:prSet/>
      <dgm:spPr/>
      <dgm:t>
        <a:bodyPr/>
        <a:lstStyle/>
        <a:p>
          <a:endParaRPr lang="ru-RU"/>
        </a:p>
      </dgm:t>
    </dgm:pt>
    <dgm:pt modelId="{164E96CA-0F50-460C-B9F6-DC1CB9E7A8E3}">
      <dgm:prSet phldr="0"/>
      <dgm:spPr/>
      <dgm:t>
        <a:bodyPr/>
        <a:lstStyle/>
        <a:p>
          <a:pPr rtl="0"/>
          <a:r>
            <a:rPr lang="ru-RU" u="sng" dirty="0">
              <a:latin typeface="Times New Roman" panose="02020603050405020304"/>
              <a:cs typeface="Times New Roman" panose="02020603050405020304"/>
            </a:rPr>
            <a:t>Ценностно-мотивационный </a:t>
          </a:r>
        </a:p>
        <a:p>
          <a:pPr rtl="0"/>
          <a:r>
            <a:rPr lang="ru-RU" b="1" dirty="0">
              <a:latin typeface="Times New Roman" panose="02020603050405020304"/>
              <a:cs typeface="Times New Roman" panose="02020603050405020304"/>
            </a:rPr>
            <a:t>«Как я отношусь к миру»</a:t>
          </a:r>
        </a:p>
        <a:p>
          <a:pPr rtl="0"/>
          <a:r>
            <a:rPr lang="ru-RU" dirty="0">
              <a:latin typeface="Times New Roman" panose="02020603050405020304"/>
              <a:cs typeface="Times New Roman" panose="02020603050405020304"/>
            </a:rPr>
            <a:t> Бережное отношение к окружающему</a:t>
          </a:r>
        </a:p>
        <a:p>
          <a:pPr rtl="0"/>
          <a:r>
            <a:rPr lang="ru-RU" dirty="0">
              <a:latin typeface="Times New Roman" panose="02020603050405020304"/>
              <a:cs typeface="Times New Roman" panose="02020603050405020304"/>
            </a:rPr>
            <a:t> Позиции исследователя</a:t>
          </a:r>
          <a:endParaRPr lang="ru-RU" dirty="0">
            <a:latin typeface="Aptos Display"/>
          </a:endParaRPr>
        </a:p>
      </dgm:t>
    </dgm:pt>
    <dgm:pt modelId="{BF957FB8-FCCF-4571-A58F-AACF5D847A32}" type="parTrans" cxnId="{3D2DCD31-4E45-4EBF-A2B5-D76A5BC6AA08}">
      <dgm:prSet/>
      <dgm:spPr/>
      <dgm:t>
        <a:bodyPr/>
        <a:lstStyle/>
        <a:p>
          <a:endParaRPr lang="ru-RU"/>
        </a:p>
      </dgm:t>
    </dgm:pt>
    <dgm:pt modelId="{544D2B23-CEB3-4318-8D61-FC6F3B55321E}" type="sibTrans" cxnId="{3D2DCD31-4E45-4EBF-A2B5-D76A5BC6AA08}">
      <dgm:prSet/>
      <dgm:spPr/>
      <dgm:t>
        <a:bodyPr/>
        <a:lstStyle/>
        <a:p>
          <a:endParaRPr lang="ru-RU"/>
        </a:p>
      </dgm:t>
    </dgm:pt>
    <dgm:pt modelId="{655B6865-1DC5-4D43-A0F4-2F505B38955A}">
      <dgm:prSet phldr="0"/>
      <dgm:spPr/>
      <dgm:t>
        <a:bodyPr/>
        <a:lstStyle/>
        <a:p>
          <a:pPr rtl="0">
            <a:lnSpc>
              <a:spcPct val="90000"/>
            </a:lnSpc>
          </a:pPr>
          <a:r>
            <a:rPr lang="ru-RU" u="sng" dirty="0" err="1">
              <a:latin typeface="Times New Roman" panose="02020603050405020304"/>
              <a:cs typeface="Times New Roman" panose="02020603050405020304"/>
            </a:rPr>
            <a:t>Деятельностно</a:t>
          </a:r>
          <a:r>
            <a:rPr lang="ru-RU" u="sng" dirty="0">
              <a:latin typeface="Times New Roman" panose="02020603050405020304"/>
              <a:cs typeface="Times New Roman" panose="02020603050405020304"/>
            </a:rPr>
            <a:t>-коммуникативный</a:t>
          </a:r>
          <a:r>
            <a:rPr lang="ru-RU" dirty="0">
              <a:latin typeface="Times New Roman" panose="02020603050405020304"/>
              <a:cs typeface="Times New Roman" panose="02020603050405020304"/>
            </a:rPr>
            <a:t> </a:t>
          </a:r>
        </a:p>
        <a:p>
          <a:pPr rtl="0">
            <a:lnSpc>
              <a:spcPct val="100000"/>
            </a:lnSpc>
          </a:pPr>
          <a:r>
            <a:rPr lang="ru-RU" b="1" dirty="0">
              <a:latin typeface="Times New Roman" panose="02020603050405020304"/>
              <a:cs typeface="Times New Roman" panose="02020603050405020304"/>
            </a:rPr>
            <a:t>«Как я об этом говорю </a:t>
          </a:r>
        </a:p>
        <a:p>
          <a:pPr rtl="0">
            <a:lnSpc>
              <a:spcPct val="100000"/>
            </a:lnSpc>
          </a:pPr>
          <a:r>
            <a:rPr lang="ru-RU" b="1" dirty="0">
              <a:latin typeface="Times New Roman" panose="02020603050405020304"/>
              <a:cs typeface="Times New Roman" panose="02020603050405020304"/>
            </a:rPr>
            <a:t>и что делаю</a:t>
          </a:r>
          <a:r>
            <a:rPr lang="ru-RU" dirty="0">
              <a:latin typeface="Times New Roman" panose="02020603050405020304"/>
              <a:cs typeface="Times New Roman" panose="02020603050405020304"/>
            </a:rPr>
            <a:t>»</a:t>
          </a:r>
        </a:p>
        <a:p>
          <a:pPr rtl="0">
            <a:lnSpc>
              <a:spcPct val="90000"/>
            </a:lnSpc>
          </a:pPr>
          <a:r>
            <a:rPr lang="ru-RU" dirty="0">
              <a:latin typeface="Times New Roman" panose="02020603050405020304"/>
              <a:cs typeface="Times New Roman" panose="02020603050405020304"/>
            </a:rPr>
            <a:t> Умение задавать вопросы,</a:t>
          </a:r>
        </a:p>
        <a:p>
          <a:pPr rtl="0">
            <a:lnSpc>
              <a:spcPct val="90000"/>
            </a:lnSpc>
          </a:pPr>
          <a:r>
            <a:rPr lang="ru-RU" dirty="0">
              <a:latin typeface="Times New Roman" panose="02020603050405020304"/>
              <a:cs typeface="Times New Roman" panose="02020603050405020304"/>
            </a:rPr>
            <a:t> работать в команде,</a:t>
          </a:r>
        </a:p>
        <a:p>
          <a:pPr rtl="0">
            <a:lnSpc>
              <a:spcPct val="90000"/>
            </a:lnSpc>
          </a:pPr>
          <a:r>
            <a:rPr lang="ru-RU" dirty="0">
              <a:latin typeface="Times New Roman" panose="02020603050405020304"/>
              <a:cs typeface="Times New Roman" panose="02020603050405020304"/>
            </a:rPr>
            <a:t>делиться открытиями</a:t>
          </a:r>
          <a:endParaRPr lang="ru-RU" dirty="0">
            <a:latin typeface="Aptos Display"/>
          </a:endParaRPr>
        </a:p>
      </dgm:t>
    </dgm:pt>
    <dgm:pt modelId="{3E610F61-4FC5-4D36-B217-9F240E2CB15D}" type="parTrans" cxnId="{3370AF70-D818-4AE3-BFC3-02976282A6D7}">
      <dgm:prSet/>
      <dgm:spPr/>
      <dgm:t>
        <a:bodyPr/>
        <a:lstStyle/>
        <a:p>
          <a:endParaRPr lang="ru-RU"/>
        </a:p>
      </dgm:t>
    </dgm:pt>
    <dgm:pt modelId="{10DAE493-10F4-4A0D-81E8-6FDC14CBEB02}" type="sibTrans" cxnId="{3370AF70-D818-4AE3-BFC3-02976282A6D7}">
      <dgm:prSet/>
      <dgm:spPr/>
      <dgm:t>
        <a:bodyPr/>
        <a:lstStyle/>
        <a:p>
          <a:endParaRPr lang="ru-RU"/>
        </a:p>
      </dgm:t>
    </dgm:pt>
    <dgm:pt modelId="{9BE2C691-3208-491D-B9CA-34036F09C4EA}" type="pres">
      <dgm:prSet presAssocID="{9D900FBC-C15A-4FDD-BFA2-7E5091C1FB51}" presName="diagram" presStyleCnt="0">
        <dgm:presLayoutVars>
          <dgm:dir/>
          <dgm:resizeHandles val="exact"/>
        </dgm:presLayoutVars>
      </dgm:prSet>
      <dgm:spPr/>
    </dgm:pt>
    <dgm:pt modelId="{EB26CD41-6853-4550-9CF1-27E17649A8E2}" type="pres">
      <dgm:prSet presAssocID="{1BF37CB7-F7CA-40EF-A056-4E8ABAE51255}" presName="node" presStyleLbl="node1" presStyleIdx="0" presStyleCnt="4">
        <dgm:presLayoutVars>
          <dgm:bulletEnabled val="1"/>
        </dgm:presLayoutVars>
      </dgm:prSet>
      <dgm:spPr/>
    </dgm:pt>
    <dgm:pt modelId="{A2BD5A1A-330E-4193-81C4-2888AF13B49A}" type="pres">
      <dgm:prSet presAssocID="{419A7037-A0C5-4678-B9E6-E8292F92AE47}" presName="sibTrans" presStyleCnt="0"/>
      <dgm:spPr/>
    </dgm:pt>
    <dgm:pt modelId="{1FDD961F-6E57-4620-9E1F-80FDEBF0D89B}" type="pres">
      <dgm:prSet presAssocID="{251DA735-5709-4EE2-AB63-856FAA83B217}" presName="node" presStyleLbl="node1" presStyleIdx="1" presStyleCnt="4">
        <dgm:presLayoutVars>
          <dgm:bulletEnabled val="1"/>
        </dgm:presLayoutVars>
      </dgm:prSet>
      <dgm:spPr/>
    </dgm:pt>
    <dgm:pt modelId="{AE2D918F-430C-4484-8412-89FA11780410}" type="pres">
      <dgm:prSet presAssocID="{5AE710D1-07D7-411A-83B5-6EC108C656AB}" presName="sibTrans" presStyleCnt="0"/>
      <dgm:spPr/>
    </dgm:pt>
    <dgm:pt modelId="{53467831-971A-48A8-A11D-070CD74D6F1A}" type="pres">
      <dgm:prSet presAssocID="{164E96CA-0F50-460C-B9F6-DC1CB9E7A8E3}" presName="node" presStyleLbl="node1" presStyleIdx="2" presStyleCnt="4">
        <dgm:presLayoutVars>
          <dgm:bulletEnabled val="1"/>
        </dgm:presLayoutVars>
      </dgm:prSet>
      <dgm:spPr/>
    </dgm:pt>
    <dgm:pt modelId="{200C92DA-B184-4F83-96D5-DD429AE92557}" type="pres">
      <dgm:prSet presAssocID="{544D2B23-CEB3-4318-8D61-FC6F3B55321E}" presName="sibTrans" presStyleCnt="0"/>
      <dgm:spPr/>
    </dgm:pt>
    <dgm:pt modelId="{D5688783-DF17-4A94-A538-0BAB2605B02A}" type="pres">
      <dgm:prSet presAssocID="{655B6865-1DC5-4D43-A0F4-2F505B38955A}" presName="node" presStyleLbl="node1" presStyleIdx="3" presStyleCnt="4">
        <dgm:presLayoutVars>
          <dgm:bulletEnabled val="1"/>
        </dgm:presLayoutVars>
      </dgm:prSet>
      <dgm:spPr/>
    </dgm:pt>
  </dgm:ptLst>
  <dgm:cxnLst>
    <dgm:cxn modelId="{980F6A09-DCB7-49DA-8909-9AC22FE5D184}" type="presOf" srcId="{655B6865-1DC5-4D43-A0F4-2F505B38955A}" destId="{D5688783-DF17-4A94-A538-0BAB2605B02A}" srcOrd="0" destOrd="0" presId="urn:microsoft.com/office/officeart/2005/8/layout/default#1"/>
    <dgm:cxn modelId="{3D2DCD31-4E45-4EBF-A2B5-D76A5BC6AA08}" srcId="{9D900FBC-C15A-4FDD-BFA2-7E5091C1FB51}" destId="{164E96CA-0F50-460C-B9F6-DC1CB9E7A8E3}" srcOrd="2" destOrd="0" parTransId="{BF957FB8-FCCF-4571-A58F-AACF5D847A32}" sibTransId="{544D2B23-CEB3-4318-8D61-FC6F3B55321E}"/>
    <dgm:cxn modelId="{D729143B-86EB-4214-AD0F-5F40F0824B62}" type="presOf" srcId="{9D900FBC-C15A-4FDD-BFA2-7E5091C1FB51}" destId="{9BE2C691-3208-491D-B9CA-34036F09C4EA}" srcOrd="0" destOrd="0" presId="urn:microsoft.com/office/officeart/2005/8/layout/default#1"/>
    <dgm:cxn modelId="{677B5344-B051-4EF8-AAD4-36E6511D020C}" type="presOf" srcId="{251DA735-5709-4EE2-AB63-856FAA83B217}" destId="{1FDD961F-6E57-4620-9E1F-80FDEBF0D89B}" srcOrd="0" destOrd="0" presId="urn:microsoft.com/office/officeart/2005/8/layout/default#1"/>
    <dgm:cxn modelId="{3370AF70-D818-4AE3-BFC3-02976282A6D7}" srcId="{9D900FBC-C15A-4FDD-BFA2-7E5091C1FB51}" destId="{655B6865-1DC5-4D43-A0F4-2F505B38955A}" srcOrd="3" destOrd="0" parTransId="{3E610F61-4FC5-4D36-B217-9F240E2CB15D}" sibTransId="{10DAE493-10F4-4A0D-81E8-6FDC14CBEB02}"/>
    <dgm:cxn modelId="{C667FCBA-F6C6-48D0-BA7B-533AAC001583}" srcId="{9D900FBC-C15A-4FDD-BFA2-7E5091C1FB51}" destId="{251DA735-5709-4EE2-AB63-856FAA83B217}" srcOrd="1" destOrd="0" parTransId="{8D4A809C-C6A2-4E1E-8E11-3E2BDC1AA172}" sibTransId="{5AE710D1-07D7-411A-83B5-6EC108C656AB}"/>
    <dgm:cxn modelId="{2730F2DE-D5CA-4B1B-90AE-B6A4C6297589}" type="presOf" srcId="{1BF37CB7-F7CA-40EF-A056-4E8ABAE51255}" destId="{EB26CD41-6853-4550-9CF1-27E17649A8E2}" srcOrd="0" destOrd="0" presId="urn:microsoft.com/office/officeart/2005/8/layout/default#1"/>
    <dgm:cxn modelId="{880594DF-816E-4605-97FB-4E3C967F6CEA}" srcId="{9D900FBC-C15A-4FDD-BFA2-7E5091C1FB51}" destId="{1BF37CB7-F7CA-40EF-A056-4E8ABAE51255}" srcOrd="0" destOrd="0" parTransId="{1664D86C-1CD0-4D45-9E80-9C176DE9E23B}" sibTransId="{419A7037-A0C5-4678-B9E6-E8292F92AE47}"/>
    <dgm:cxn modelId="{60C887E8-0065-4665-B9B5-5D3D40198028}" type="presOf" srcId="{164E96CA-0F50-460C-B9F6-DC1CB9E7A8E3}" destId="{53467831-971A-48A8-A11D-070CD74D6F1A}" srcOrd="0" destOrd="0" presId="urn:microsoft.com/office/officeart/2005/8/layout/default#1"/>
    <dgm:cxn modelId="{93A87914-3988-44CC-BE2C-45653E85ECA0}" type="presParOf" srcId="{9BE2C691-3208-491D-B9CA-34036F09C4EA}" destId="{EB26CD41-6853-4550-9CF1-27E17649A8E2}" srcOrd="0" destOrd="0" presId="urn:microsoft.com/office/officeart/2005/8/layout/default#1"/>
    <dgm:cxn modelId="{1755EF7B-0E67-446E-96C9-27FEBB77B6E4}" type="presParOf" srcId="{9BE2C691-3208-491D-B9CA-34036F09C4EA}" destId="{A2BD5A1A-330E-4193-81C4-2888AF13B49A}" srcOrd="1" destOrd="0" presId="urn:microsoft.com/office/officeart/2005/8/layout/default#1"/>
    <dgm:cxn modelId="{3D1A480C-DDC6-465A-9771-F929131FF5A3}" type="presParOf" srcId="{9BE2C691-3208-491D-B9CA-34036F09C4EA}" destId="{1FDD961F-6E57-4620-9E1F-80FDEBF0D89B}" srcOrd="2" destOrd="0" presId="urn:microsoft.com/office/officeart/2005/8/layout/default#1"/>
    <dgm:cxn modelId="{D302AF19-F62A-4C32-829F-B02FB069AFCF}" type="presParOf" srcId="{9BE2C691-3208-491D-B9CA-34036F09C4EA}" destId="{AE2D918F-430C-4484-8412-89FA11780410}" srcOrd="3" destOrd="0" presId="urn:microsoft.com/office/officeart/2005/8/layout/default#1"/>
    <dgm:cxn modelId="{CDA06EFF-9B69-4970-9194-1EF6CB945C28}" type="presParOf" srcId="{9BE2C691-3208-491D-B9CA-34036F09C4EA}" destId="{53467831-971A-48A8-A11D-070CD74D6F1A}" srcOrd="4" destOrd="0" presId="urn:microsoft.com/office/officeart/2005/8/layout/default#1"/>
    <dgm:cxn modelId="{995DF919-A5C5-49F3-9727-2045F036EA36}" type="presParOf" srcId="{9BE2C691-3208-491D-B9CA-34036F09C4EA}" destId="{200C92DA-B184-4F83-96D5-DD429AE92557}" srcOrd="5" destOrd="0" presId="urn:microsoft.com/office/officeart/2005/8/layout/default#1"/>
    <dgm:cxn modelId="{076DF54C-E2C7-443E-ACB3-2B2F426315CF}" type="presParOf" srcId="{9BE2C691-3208-491D-B9CA-34036F09C4EA}" destId="{D5688783-DF17-4A94-A538-0BAB2605B02A}" srcOrd="6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AA83C11-F311-499E-B48D-2CDB9DD4FF82}" type="doc">
      <dgm:prSet loTypeId="urn:microsoft.com/office/officeart/2005/8/layout/hList3" loCatId="list" qsTypeId="urn:microsoft.com/office/officeart/2005/8/quickstyle/simple4#1" qsCatId="simple" csTypeId="urn:microsoft.com/office/officeart/2005/8/colors/colorful2#2" csCatId="colorful" phldr="1"/>
      <dgm:spPr/>
      <dgm:t>
        <a:bodyPr/>
        <a:lstStyle/>
        <a:p>
          <a:endParaRPr lang="ru-RU"/>
        </a:p>
      </dgm:t>
    </dgm:pt>
    <dgm:pt modelId="{5F15FB1A-2BB0-4DE9-8C99-1900BDAE3C1A}">
      <dgm:prSet phldrT="[Текст]" phldr="1"/>
      <dgm:spPr/>
      <dgm:t>
        <a:bodyPr/>
        <a:lstStyle/>
        <a:p>
          <a:endParaRPr lang="ru-RU" sz="2200" dirty="0"/>
        </a:p>
      </dgm:t>
    </dgm:pt>
    <dgm:pt modelId="{A0E2A08A-5473-4D35-9C66-886C9CA50992}" type="parTrans" cxnId="{FD37B4B1-BE52-4289-9C07-DAADBDE2B03A}">
      <dgm:prSet/>
      <dgm:spPr/>
      <dgm:t>
        <a:bodyPr/>
        <a:lstStyle/>
        <a:p>
          <a:endParaRPr lang="ru-RU"/>
        </a:p>
      </dgm:t>
    </dgm:pt>
    <dgm:pt modelId="{9956C41B-5CC7-4103-A3D6-2D66A4769E01}" type="sibTrans" cxnId="{FD37B4B1-BE52-4289-9C07-DAADBDE2B03A}">
      <dgm:prSet/>
      <dgm:spPr/>
      <dgm:t>
        <a:bodyPr/>
        <a:lstStyle/>
        <a:p>
          <a:endParaRPr lang="ru-RU"/>
        </a:p>
      </dgm:t>
    </dgm:pt>
    <dgm:pt modelId="{2AC4C75E-9519-4189-9745-560E234C4AAD}">
      <dgm:prSet phldr="0" custT="1"/>
      <dgm:spPr/>
      <dgm:t>
        <a:bodyPr/>
        <a:lstStyle/>
        <a:p>
          <a:pPr rtl="0"/>
          <a:r>
            <a:rPr lang="ru-RU" sz="6000" b="1" dirty="0">
              <a:latin typeface="Segoe UI" panose="020B0502040204020203"/>
              <a:cs typeface="Segoe UI" panose="020B0502040204020203"/>
            </a:rPr>
            <a:t>Направление деятельности </a:t>
          </a:r>
          <a:endParaRPr lang="ru-RU" sz="6000" dirty="0">
            <a:latin typeface="Aptos Display"/>
          </a:endParaRPr>
        </a:p>
      </dgm:t>
    </dgm:pt>
    <dgm:pt modelId="{FA9520A8-1F30-4D4F-AC20-5A59A2A19EC6}" type="parTrans" cxnId="{E9464663-9CDB-469F-8E28-29A37117E834}">
      <dgm:prSet/>
      <dgm:spPr/>
    </dgm:pt>
    <dgm:pt modelId="{A27AFE4A-DC5E-40C1-B103-328A6735E029}" type="sibTrans" cxnId="{E9464663-9CDB-469F-8E28-29A37117E834}">
      <dgm:prSet/>
      <dgm:spPr/>
    </dgm:pt>
    <dgm:pt modelId="{D3DAEB71-F828-4D3E-92F9-508ECAB2C857}">
      <dgm:prSet phldr="0"/>
      <dgm:spPr/>
      <dgm:t>
        <a:bodyPr/>
        <a:lstStyle/>
        <a:p>
          <a:pPr rtl="0"/>
          <a:r>
            <a:rPr lang="ru-RU" b="1" dirty="0">
              <a:latin typeface="Segoe UI" panose="020B0502040204020203"/>
              <a:cs typeface="Segoe UI" panose="020B0502040204020203"/>
            </a:rPr>
            <a:t>Организационно-методическое сопровождение</a:t>
          </a:r>
          <a:endParaRPr lang="ru-RU" sz="2200" b="1" dirty="0">
            <a:latin typeface="Segoe UI" panose="020B0502040204020203"/>
            <a:cs typeface="Segoe UI" panose="020B0502040204020203"/>
          </a:endParaRPr>
        </a:p>
      </dgm:t>
    </dgm:pt>
    <dgm:pt modelId="{695F5F75-9C41-4133-B6D5-3723DBD3C1AE}" type="parTrans" cxnId="{FFA513C5-5C42-491F-BA3A-663FFE85F107}">
      <dgm:prSet/>
      <dgm:spPr/>
    </dgm:pt>
    <dgm:pt modelId="{BC00D59C-1CC1-4113-9AB1-E78AB4286FDD}" type="sibTrans" cxnId="{FFA513C5-5C42-491F-BA3A-663FFE85F107}">
      <dgm:prSet/>
      <dgm:spPr/>
    </dgm:pt>
    <dgm:pt modelId="{366BB8E9-F849-4051-B7E0-5E1E427118FC}">
      <dgm:prSet phldr="0"/>
      <dgm:spPr/>
      <dgm:t>
        <a:bodyPr/>
        <a:lstStyle/>
        <a:p>
          <a:pPr rtl="0"/>
          <a:r>
            <a:rPr lang="ru-RU" b="1" dirty="0">
              <a:latin typeface="Segoe UI" panose="020B0502040204020203"/>
              <a:cs typeface="Segoe UI" panose="020B0502040204020203"/>
            </a:rPr>
            <a:t>Образовательная деятельность</a:t>
          </a:r>
          <a:endParaRPr lang="ru-RU" dirty="0">
            <a:latin typeface="Aptos Display"/>
          </a:endParaRPr>
        </a:p>
      </dgm:t>
    </dgm:pt>
    <dgm:pt modelId="{F38DB23C-81C6-48F9-8208-0E981872A4CA}" type="parTrans" cxnId="{BD5445EC-D7C0-49B2-87F6-9D19E584734E}">
      <dgm:prSet/>
      <dgm:spPr/>
    </dgm:pt>
    <dgm:pt modelId="{70A37CE3-0369-4DE6-BF85-18BA0EA95F9E}" type="sibTrans" cxnId="{BD5445EC-D7C0-49B2-87F6-9D19E584734E}">
      <dgm:prSet/>
      <dgm:spPr/>
    </dgm:pt>
    <dgm:pt modelId="{2334EA00-2C53-4F94-B603-96F7D9E8D65C}">
      <dgm:prSet phldr="0"/>
      <dgm:spPr/>
      <dgm:t>
        <a:bodyPr/>
        <a:lstStyle/>
        <a:p>
          <a:pPr rtl="0"/>
          <a:r>
            <a:rPr lang="ru-RU" b="1" dirty="0">
              <a:latin typeface="Segoe UI" panose="020B0502040204020203"/>
              <a:cs typeface="Segoe UI" panose="020B0502040204020203"/>
            </a:rPr>
            <a:t>Совместная практическая деятельность</a:t>
          </a:r>
          <a:endParaRPr lang="ru-RU" dirty="0">
            <a:latin typeface="Aptos Display"/>
          </a:endParaRPr>
        </a:p>
      </dgm:t>
    </dgm:pt>
    <dgm:pt modelId="{0B51E119-B5D8-419B-9615-685B91DB69DB}" type="parTrans" cxnId="{91A1D17C-5EE2-4706-A369-4C6A5B5AFEB2}">
      <dgm:prSet/>
      <dgm:spPr/>
    </dgm:pt>
    <dgm:pt modelId="{7D62D747-9410-4176-8D89-C7383FC63E7C}" type="sibTrans" cxnId="{91A1D17C-5EE2-4706-A369-4C6A5B5AFEB2}">
      <dgm:prSet/>
      <dgm:spPr/>
    </dgm:pt>
    <dgm:pt modelId="{44DFC8EF-37AD-4D06-8B67-3380F48F55AD}">
      <dgm:prSet phldr="0"/>
      <dgm:spPr/>
      <dgm:t>
        <a:bodyPr/>
        <a:lstStyle/>
        <a:p>
          <a:pPr rtl="0"/>
          <a:r>
            <a:rPr lang="ru-RU" b="1" dirty="0">
              <a:latin typeface="Segoe UI" panose="020B0502040204020203"/>
              <a:cs typeface="Segoe UI" panose="020B0502040204020203"/>
            </a:rPr>
            <a:t>Взаимодействие с партнерами</a:t>
          </a:r>
          <a:endParaRPr lang="ru-RU" dirty="0">
            <a:latin typeface="Aptos Display"/>
          </a:endParaRPr>
        </a:p>
      </dgm:t>
    </dgm:pt>
    <dgm:pt modelId="{A2B2C4ED-1A04-4D9C-B6D9-1A2FFA1D7BE4}" type="parTrans" cxnId="{869DAEB0-8106-42D6-90B3-EE0C7F1882B0}">
      <dgm:prSet/>
      <dgm:spPr/>
    </dgm:pt>
    <dgm:pt modelId="{20EBAF42-5121-44FC-B185-2CFA545754A4}" type="sibTrans" cxnId="{869DAEB0-8106-42D6-90B3-EE0C7F1882B0}">
      <dgm:prSet/>
      <dgm:spPr/>
    </dgm:pt>
    <dgm:pt modelId="{C805B974-159A-4932-B34A-631762F36BFD}">
      <dgm:prSet phldr="0"/>
      <dgm:spPr/>
      <dgm:t>
        <a:bodyPr/>
        <a:lstStyle/>
        <a:p>
          <a:pPr rtl="0"/>
          <a:r>
            <a:rPr lang="ru-RU" b="1" dirty="0">
              <a:latin typeface="Segoe UI" panose="020B0502040204020203"/>
              <a:cs typeface="Segoe UI" panose="020B0502040204020203"/>
            </a:rPr>
            <a:t>РППС</a:t>
          </a:r>
          <a:endParaRPr lang="ru-RU" dirty="0">
            <a:latin typeface="Aptos Display"/>
          </a:endParaRPr>
        </a:p>
      </dgm:t>
    </dgm:pt>
    <dgm:pt modelId="{1735CA6C-4A26-4D7C-AFEB-1946D3B67077}" type="parTrans" cxnId="{9C64454C-FF0C-4189-9F56-7591604EE289}">
      <dgm:prSet/>
      <dgm:spPr/>
    </dgm:pt>
    <dgm:pt modelId="{21C9A688-DAF7-4E83-B6A8-00E1D08BD4BA}" type="sibTrans" cxnId="{9C64454C-FF0C-4189-9F56-7591604EE289}">
      <dgm:prSet/>
      <dgm:spPr/>
    </dgm:pt>
    <dgm:pt modelId="{F42096EC-F540-42AE-9F2A-E16BA5F90B00}">
      <dgm:prSet phldr="0"/>
      <dgm:spPr/>
      <dgm:t>
        <a:bodyPr/>
        <a:lstStyle/>
        <a:p>
          <a:pPr rtl="0"/>
          <a:r>
            <a:rPr lang="ru-RU" b="1" dirty="0">
              <a:latin typeface="Segoe UI" panose="020B0502040204020203"/>
              <a:cs typeface="Segoe UI" panose="020B0502040204020203"/>
            </a:rPr>
            <a:t>Практические исследования и наблюдения</a:t>
          </a:r>
          <a:endParaRPr lang="ru-RU" dirty="0">
            <a:latin typeface="Aptos Display"/>
          </a:endParaRPr>
        </a:p>
      </dgm:t>
    </dgm:pt>
    <dgm:pt modelId="{9ABFCEEA-699C-417C-B422-BAA835F868B8}" type="parTrans" cxnId="{940BA3CA-407B-47D3-AFFC-1A3C20E6BFAF}">
      <dgm:prSet/>
      <dgm:spPr/>
    </dgm:pt>
    <dgm:pt modelId="{23CBD733-C4CB-496B-8733-DA358771A8FA}" type="sibTrans" cxnId="{940BA3CA-407B-47D3-AFFC-1A3C20E6BFAF}">
      <dgm:prSet/>
      <dgm:spPr/>
    </dgm:pt>
    <dgm:pt modelId="{E991F8A3-046B-4358-940A-228BBDA5F063}">
      <dgm:prSet phldr="0"/>
      <dgm:spPr/>
      <dgm:t>
        <a:bodyPr/>
        <a:lstStyle/>
        <a:p>
          <a:pPr rtl="0"/>
          <a:r>
            <a:rPr lang="ru-RU" b="1" dirty="0">
              <a:latin typeface="Segoe UI" panose="020B0502040204020203"/>
              <a:cs typeface="Segoe UI" panose="020B0502040204020203"/>
            </a:rPr>
            <a:t>Информационное сопровождение проекта</a:t>
          </a:r>
          <a:endParaRPr lang="ru-RU" dirty="0">
            <a:latin typeface="Aptos Display"/>
          </a:endParaRPr>
        </a:p>
      </dgm:t>
    </dgm:pt>
    <dgm:pt modelId="{4EDB8F6B-13F8-4516-A4D0-0285C313CC30}" type="parTrans" cxnId="{6C86D560-A061-493D-ABD8-9EF356473C0E}">
      <dgm:prSet/>
      <dgm:spPr/>
    </dgm:pt>
    <dgm:pt modelId="{D38BD558-1702-450C-A0A7-AFF335C21606}" type="sibTrans" cxnId="{6C86D560-A061-493D-ABD8-9EF356473C0E}">
      <dgm:prSet/>
      <dgm:spPr/>
    </dgm:pt>
    <dgm:pt modelId="{317408CA-4780-4190-A449-65BC8B0C83B8}" type="pres">
      <dgm:prSet presAssocID="{8AA83C11-F311-499E-B48D-2CDB9DD4FF82}" presName="composite" presStyleCnt="0">
        <dgm:presLayoutVars>
          <dgm:chMax val="1"/>
          <dgm:dir/>
          <dgm:resizeHandles val="exact"/>
        </dgm:presLayoutVars>
      </dgm:prSet>
      <dgm:spPr/>
    </dgm:pt>
    <dgm:pt modelId="{247F583F-0778-457A-8B1C-7F2EDDD3EBEE}" type="pres">
      <dgm:prSet presAssocID="{2AC4C75E-9519-4189-9745-560E234C4AAD}" presName="roof" presStyleLbl="dkBgShp" presStyleIdx="0" presStyleCnt="2"/>
      <dgm:spPr/>
    </dgm:pt>
    <dgm:pt modelId="{00293925-2413-43CD-9954-5825A15DDDEF}" type="pres">
      <dgm:prSet presAssocID="{2AC4C75E-9519-4189-9745-560E234C4AAD}" presName="pillars" presStyleCnt="0"/>
      <dgm:spPr/>
    </dgm:pt>
    <dgm:pt modelId="{6D4A1306-E868-40A6-8D3B-B5777C4B178D}" type="pres">
      <dgm:prSet presAssocID="{2AC4C75E-9519-4189-9745-560E234C4AAD}" presName="pillar1" presStyleLbl="node1" presStyleIdx="0" presStyleCnt="7">
        <dgm:presLayoutVars>
          <dgm:bulletEnabled val="1"/>
        </dgm:presLayoutVars>
      </dgm:prSet>
      <dgm:spPr/>
    </dgm:pt>
    <dgm:pt modelId="{1518F81E-43BC-4D12-ACFA-58C4CBF7197C}" type="pres">
      <dgm:prSet presAssocID="{366BB8E9-F849-4051-B7E0-5E1E427118FC}" presName="pillarX" presStyleLbl="node1" presStyleIdx="1" presStyleCnt="7">
        <dgm:presLayoutVars>
          <dgm:bulletEnabled val="1"/>
        </dgm:presLayoutVars>
      </dgm:prSet>
      <dgm:spPr/>
    </dgm:pt>
    <dgm:pt modelId="{217F305B-B7A6-45D6-AFE6-04E8FEAAE72D}" type="pres">
      <dgm:prSet presAssocID="{2334EA00-2C53-4F94-B603-96F7D9E8D65C}" presName="pillarX" presStyleLbl="node1" presStyleIdx="2" presStyleCnt="7">
        <dgm:presLayoutVars>
          <dgm:bulletEnabled val="1"/>
        </dgm:presLayoutVars>
      </dgm:prSet>
      <dgm:spPr/>
    </dgm:pt>
    <dgm:pt modelId="{7B9F0A3B-1E58-46CD-9856-A55E85D540E4}" type="pres">
      <dgm:prSet presAssocID="{44DFC8EF-37AD-4D06-8B67-3380F48F55AD}" presName="pillarX" presStyleLbl="node1" presStyleIdx="3" presStyleCnt="7">
        <dgm:presLayoutVars>
          <dgm:bulletEnabled val="1"/>
        </dgm:presLayoutVars>
      </dgm:prSet>
      <dgm:spPr/>
    </dgm:pt>
    <dgm:pt modelId="{E774C6A8-5D10-4E43-B58B-342DA30F8554}" type="pres">
      <dgm:prSet presAssocID="{C805B974-159A-4932-B34A-631762F36BFD}" presName="pillarX" presStyleLbl="node1" presStyleIdx="4" presStyleCnt="7">
        <dgm:presLayoutVars>
          <dgm:bulletEnabled val="1"/>
        </dgm:presLayoutVars>
      </dgm:prSet>
      <dgm:spPr/>
    </dgm:pt>
    <dgm:pt modelId="{BEE8528E-F697-4EAE-AB90-208D496C20E2}" type="pres">
      <dgm:prSet presAssocID="{F42096EC-F540-42AE-9F2A-E16BA5F90B00}" presName="pillarX" presStyleLbl="node1" presStyleIdx="5" presStyleCnt="7">
        <dgm:presLayoutVars>
          <dgm:bulletEnabled val="1"/>
        </dgm:presLayoutVars>
      </dgm:prSet>
      <dgm:spPr/>
    </dgm:pt>
    <dgm:pt modelId="{19B66FC6-9DCA-47C0-B008-F32965593D45}" type="pres">
      <dgm:prSet presAssocID="{E991F8A3-046B-4358-940A-228BBDA5F063}" presName="pillarX" presStyleLbl="node1" presStyleIdx="6" presStyleCnt="7">
        <dgm:presLayoutVars>
          <dgm:bulletEnabled val="1"/>
        </dgm:presLayoutVars>
      </dgm:prSet>
      <dgm:spPr/>
    </dgm:pt>
    <dgm:pt modelId="{95263CB3-6AF0-4B92-8095-7F666F9C3F63}" type="pres">
      <dgm:prSet presAssocID="{2AC4C75E-9519-4189-9745-560E234C4AAD}" presName="base" presStyleLbl="dkBgShp" presStyleIdx="1" presStyleCnt="2"/>
      <dgm:spPr/>
    </dgm:pt>
  </dgm:ptLst>
  <dgm:cxnLst>
    <dgm:cxn modelId="{76DF7324-8CAF-4EF0-AF00-DB5EDC1702C6}" type="presOf" srcId="{C805B974-159A-4932-B34A-631762F36BFD}" destId="{E774C6A8-5D10-4E43-B58B-342DA30F8554}" srcOrd="0" destOrd="0" presId="urn:microsoft.com/office/officeart/2005/8/layout/hList3"/>
    <dgm:cxn modelId="{6C86D560-A061-493D-ABD8-9EF356473C0E}" srcId="{2AC4C75E-9519-4189-9745-560E234C4AAD}" destId="{E991F8A3-046B-4358-940A-228BBDA5F063}" srcOrd="6" destOrd="0" parTransId="{4EDB8F6B-13F8-4516-A4D0-0285C313CC30}" sibTransId="{D38BD558-1702-450C-A0A7-AFF335C21606}"/>
    <dgm:cxn modelId="{E9464663-9CDB-469F-8E28-29A37117E834}" srcId="{8AA83C11-F311-499E-B48D-2CDB9DD4FF82}" destId="{2AC4C75E-9519-4189-9745-560E234C4AAD}" srcOrd="0" destOrd="0" parTransId="{FA9520A8-1F30-4D4F-AC20-5A59A2A19EC6}" sibTransId="{A27AFE4A-DC5E-40C1-B103-328A6735E029}"/>
    <dgm:cxn modelId="{9C64454C-FF0C-4189-9F56-7591604EE289}" srcId="{2AC4C75E-9519-4189-9745-560E234C4AAD}" destId="{C805B974-159A-4932-B34A-631762F36BFD}" srcOrd="4" destOrd="0" parTransId="{1735CA6C-4A26-4D7C-AFEB-1946D3B67077}" sibTransId="{21C9A688-DAF7-4E83-B6A8-00E1D08BD4BA}"/>
    <dgm:cxn modelId="{91A1D17C-5EE2-4706-A369-4C6A5B5AFEB2}" srcId="{2AC4C75E-9519-4189-9745-560E234C4AAD}" destId="{2334EA00-2C53-4F94-B603-96F7D9E8D65C}" srcOrd="2" destOrd="0" parTransId="{0B51E119-B5D8-419B-9615-685B91DB69DB}" sibTransId="{7D62D747-9410-4176-8D89-C7383FC63E7C}"/>
    <dgm:cxn modelId="{E49AFD8F-E57C-4587-A2E4-CDE9C2226D20}" type="presOf" srcId="{E991F8A3-046B-4358-940A-228BBDA5F063}" destId="{19B66FC6-9DCA-47C0-B008-F32965593D45}" srcOrd="0" destOrd="0" presId="urn:microsoft.com/office/officeart/2005/8/layout/hList3"/>
    <dgm:cxn modelId="{869DAEB0-8106-42D6-90B3-EE0C7F1882B0}" srcId="{2AC4C75E-9519-4189-9745-560E234C4AAD}" destId="{44DFC8EF-37AD-4D06-8B67-3380F48F55AD}" srcOrd="3" destOrd="0" parTransId="{A2B2C4ED-1A04-4D9C-B6D9-1A2FFA1D7BE4}" sibTransId="{20EBAF42-5121-44FC-B185-2CFA545754A4}"/>
    <dgm:cxn modelId="{FD37B4B1-BE52-4289-9C07-DAADBDE2B03A}" srcId="{8AA83C11-F311-499E-B48D-2CDB9DD4FF82}" destId="{5F15FB1A-2BB0-4DE9-8C99-1900BDAE3C1A}" srcOrd="1" destOrd="0" parTransId="{A0E2A08A-5473-4D35-9C66-886C9CA50992}" sibTransId="{9956C41B-5CC7-4103-A3D6-2D66A4769E01}"/>
    <dgm:cxn modelId="{F429DCC1-70D8-4F68-AC61-E20F7FF13DA2}" type="presOf" srcId="{D3DAEB71-F828-4D3E-92F9-508ECAB2C857}" destId="{6D4A1306-E868-40A6-8D3B-B5777C4B178D}" srcOrd="0" destOrd="0" presId="urn:microsoft.com/office/officeart/2005/8/layout/hList3"/>
    <dgm:cxn modelId="{FFA513C5-5C42-491F-BA3A-663FFE85F107}" srcId="{2AC4C75E-9519-4189-9745-560E234C4AAD}" destId="{D3DAEB71-F828-4D3E-92F9-508ECAB2C857}" srcOrd="0" destOrd="0" parTransId="{695F5F75-9C41-4133-B6D5-3723DBD3C1AE}" sibTransId="{BC00D59C-1CC1-4113-9AB1-E78AB4286FDD}"/>
    <dgm:cxn modelId="{940BA3CA-407B-47D3-AFFC-1A3C20E6BFAF}" srcId="{2AC4C75E-9519-4189-9745-560E234C4AAD}" destId="{F42096EC-F540-42AE-9F2A-E16BA5F90B00}" srcOrd="5" destOrd="0" parTransId="{9ABFCEEA-699C-417C-B422-BAA835F868B8}" sibTransId="{23CBD733-C4CB-496B-8733-DA358771A8FA}"/>
    <dgm:cxn modelId="{2BB37ECB-6EBF-4EEF-8881-88F433C1C1F1}" type="presOf" srcId="{F42096EC-F540-42AE-9F2A-E16BA5F90B00}" destId="{BEE8528E-F697-4EAE-AB90-208D496C20E2}" srcOrd="0" destOrd="0" presId="urn:microsoft.com/office/officeart/2005/8/layout/hList3"/>
    <dgm:cxn modelId="{220231E0-53CC-4E72-93E9-323E1B2CE08A}" type="presOf" srcId="{2334EA00-2C53-4F94-B603-96F7D9E8D65C}" destId="{217F305B-B7A6-45D6-AFE6-04E8FEAAE72D}" srcOrd="0" destOrd="0" presId="urn:microsoft.com/office/officeart/2005/8/layout/hList3"/>
    <dgm:cxn modelId="{03A6E5E0-532D-43FA-8759-81E88242C871}" type="presOf" srcId="{44DFC8EF-37AD-4D06-8B67-3380F48F55AD}" destId="{7B9F0A3B-1E58-46CD-9856-A55E85D540E4}" srcOrd="0" destOrd="0" presId="urn:microsoft.com/office/officeart/2005/8/layout/hList3"/>
    <dgm:cxn modelId="{BD5445EC-D7C0-49B2-87F6-9D19E584734E}" srcId="{2AC4C75E-9519-4189-9745-560E234C4AAD}" destId="{366BB8E9-F849-4051-B7E0-5E1E427118FC}" srcOrd="1" destOrd="0" parTransId="{F38DB23C-81C6-48F9-8208-0E981872A4CA}" sibTransId="{70A37CE3-0369-4DE6-BF85-18BA0EA95F9E}"/>
    <dgm:cxn modelId="{B7191BFC-3550-4025-95DE-E25348BEAD28}" type="presOf" srcId="{2AC4C75E-9519-4189-9745-560E234C4AAD}" destId="{247F583F-0778-457A-8B1C-7F2EDDD3EBEE}" srcOrd="0" destOrd="0" presId="urn:microsoft.com/office/officeart/2005/8/layout/hList3"/>
    <dgm:cxn modelId="{72DE5EFE-9A2E-4480-BE5E-FDFAC6278A6D}" type="presOf" srcId="{366BB8E9-F849-4051-B7E0-5E1E427118FC}" destId="{1518F81E-43BC-4D12-ACFA-58C4CBF7197C}" srcOrd="0" destOrd="0" presId="urn:microsoft.com/office/officeart/2005/8/layout/hList3"/>
    <dgm:cxn modelId="{4710BBFE-0EDB-465E-B400-6F6EF4249D30}" type="presOf" srcId="{8AA83C11-F311-499E-B48D-2CDB9DD4FF82}" destId="{317408CA-4780-4190-A449-65BC8B0C83B8}" srcOrd="0" destOrd="0" presId="urn:microsoft.com/office/officeart/2005/8/layout/hList3"/>
    <dgm:cxn modelId="{5542526B-D529-485C-8290-41305ED11572}" type="presParOf" srcId="{317408CA-4780-4190-A449-65BC8B0C83B8}" destId="{247F583F-0778-457A-8B1C-7F2EDDD3EBEE}" srcOrd="0" destOrd="0" presId="urn:microsoft.com/office/officeart/2005/8/layout/hList3"/>
    <dgm:cxn modelId="{0F1F8FBC-7D8B-4313-B9A4-8EED0478F2C8}" type="presParOf" srcId="{317408CA-4780-4190-A449-65BC8B0C83B8}" destId="{00293925-2413-43CD-9954-5825A15DDDEF}" srcOrd="1" destOrd="0" presId="urn:microsoft.com/office/officeart/2005/8/layout/hList3"/>
    <dgm:cxn modelId="{0E9CFDB5-284C-48E6-9275-5E6070D227AB}" type="presParOf" srcId="{00293925-2413-43CD-9954-5825A15DDDEF}" destId="{6D4A1306-E868-40A6-8D3B-B5777C4B178D}" srcOrd="0" destOrd="0" presId="urn:microsoft.com/office/officeart/2005/8/layout/hList3"/>
    <dgm:cxn modelId="{8498EBC4-F151-4047-BB04-D4B118187F79}" type="presParOf" srcId="{00293925-2413-43CD-9954-5825A15DDDEF}" destId="{1518F81E-43BC-4D12-ACFA-58C4CBF7197C}" srcOrd="1" destOrd="0" presId="urn:microsoft.com/office/officeart/2005/8/layout/hList3"/>
    <dgm:cxn modelId="{7926ED6B-A9C8-4175-8D9B-0175DCCA55F0}" type="presParOf" srcId="{00293925-2413-43CD-9954-5825A15DDDEF}" destId="{217F305B-B7A6-45D6-AFE6-04E8FEAAE72D}" srcOrd="2" destOrd="0" presId="urn:microsoft.com/office/officeart/2005/8/layout/hList3"/>
    <dgm:cxn modelId="{1220BB8B-B82D-4295-B2DF-2C18AD7AA081}" type="presParOf" srcId="{00293925-2413-43CD-9954-5825A15DDDEF}" destId="{7B9F0A3B-1E58-46CD-9856-A55E85D540E4}" srcOrd="3" destOrd="0" presId="urn:microsoft.com/office/officeart/2005/8/layout/hList3"/>
    <dgm:cxn modelId="{5654162A-B12E-458D-8CED-FF1C9710636E}" type="presParOf" srcId="{00293925-2413-43CD-9954-5825A15DDDEF}" destId="{E774C6A8-5D10-4E43-B58B-342DA30F8554}" srcOrd="4" destOrd="0" presId="urn:microsoft.com/office/officeart/2005/8/layout/hList3"/>
    <dgm:cxn modelId="{1855D851-42CA-494F-BE40-B22B009D1504}" type="presParOf" srcId="{00293925-2413-43CD-9954-5825A15DDDEF}" destId="{BEE8528E-F697-4EAE-AB90-208D496C20E2}" srcOrd="5" destOrd="0" presId="urn:microsoft.com/office/officeart/2005/8/layout/hList3"/>
    <dgm:cxn modelId="{EA5A2AC0-2E5A-4494-9C4F-2D437EF10539}" type="presParOf" srcId="{00293925-2413-43CD-9954-5825A15DDDEF}" destId="{19B66FC6-9DCA-47C0-B008-F32965593D45}" srcOrd="6" destOrd="0" presId="urn:microsoft.com/office/officeart/2005/8/layout/hList3"/>
    <dgm:cxn modelId="{D2E92DC5-B40F-4FA8-AA30-A3C6BB7B502C}" type="presParOf" srcId="{317408CA-4780-4190-A449-65BC8B0C83B8}" destId="{95263CB3-6AF0-4B92-8095-7F666F9C3F63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26CD41-6853-4550-9CF1-27E17649A8E2}">
      <dsp:nvSpPr>
        <dsp:cNvPr id="0" name=""/>
        <dsp:cNvSpPr/>
      </dsp:nvSpPr>
      <dsp:spPr>
        <a:xfrm>
          <a:off x="932" y="701353"/>
          <a:ext cx="3637583" cy="218255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u="sng" kern="1200" dirty="0" err="1">
              <a:latin typeface="Times New Roman" panose="02020603050405020304"/>
              <a:cs typeface="Times New Roman" panose="02020603050405020304"/>
            </a:rPr>
            <a:t>Когнитивно</a:t>
          </a:r>
          <a:r>
            <a:rPr lang="ru-RU" sz="1800" u="sng" kern="1200" dirty="0">
              <a:latin typeface="Times New Roman" panose="02020603050405020304"/>
              <a:cs typeface="Times New Roman" panose="02020603050405020304"/>
            </a:rPr>
            <a:t>-исследовательский</a:t>
          </a:r>
          <a:r>
            <a:rPr lang="ru-RU" sz="1800" kern="1200" dirty="0">
              <a:latin typeface="Times New Roman" panose="02020603050405020304"/>
              <a:cs typeface="Times New Roman" panose="02020603050405020304"/>
            </a:rPr>
            <a:t> </a:t>
          </a:r>
        </a:p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latin typeface="Times New Roman" panose="02020603050405020304"/>
              <a:cs typeface="Times New Roman" panose="02020603050405020304"/>
            </a:rPr>
            <a:t>«Как я познаю мир» </a:t>
          </a:r>
        </a:p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imes New Roman" panose="02020603050405020304"/>
              <a:cs typeface="Times New Roman" panose="02020603050405020304"/>
            </a:rPr>
            <a:t>Умение наблюдать,</a:t>
          </a:r>
        </a:p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imes New Roman" panose="02020603050405020304"/>
              <a:cs typeface="Times New Roman" panose="02020603050405020304"/>
            </a:rPr>
            <a:t> сравнивать,</a:t>
          </a:r>
        </a:p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imes New Roman" panose="02020603050405020304"/>
              <a:cs typeface="Times New Roman" panose="02020603050405020304"/>
            </a:rPr>
            <a:t>выдвигать гипотезы,</a:t>
          </a:r>
        </a:p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imes New Roman" panose="02020603050405020304"/>
              <a:cs typeface="Times New Roman" panose="02020603050405020304"/>
            </a:rPr>
            <a:t> делать выводы</a:t>
          </a:r>
          <a:endParaRPr lang="ru-RU" sz="1800" kern="1200" dirty="0">
            <a:latin typeface="Aptos Display"/>
          </a:endParaRPr>
        </a:p>
      </dsp:txBody>
      <dsp:txXfrm>
        <a:off x="932" y="701353"/>
        <a:ext cx="3637583" cy="2182550"/>
      </dsp:txXfrm>
    </dsp:sp>
    <dsp:sp modelId="{1FDD961F-6E57-4620-9E1F-80FDEBF0D89B}">
      <dsp:nvSpPr>
        <dsp:cNvPr id="0" name=""/>
        <dsp:cNvSpPr/>
      </dsp:nvSpPr>
      <dsp:spPr>
        <a:xfrm>
          <a:off x="4002274" y="701353"/>
          <a:ext cx="3637583" cy="2182550"/>
        </a:xfrm>
        <a:prstGeom prst="rect">
          <a:avLst/>
        </a:prstGeom>
        <a:solidFill>
          <a:schemeClr val="accent2">
            <a:hueOff val="2147871"/>
            <a:satOff val="-6164"/>
            <a:lumOff val="-987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u="sng" kern="1200" dirty="0">
              <a:latin typeface="Times New Roman" panose="02020603050405020304"/>
              <a:cs typeface="Times New Roman" panose="02020603050405020304"/>
            </a:rPr>
            <a:t>Содержательный </a:t>
          </a:r>
        </a:p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latin typeface="Times New Roman" panose="02020603050405020304"/>
              <a:cs typeface="Times New Roman" panose="02020603050405020304"/>
            </a:rPr>
            <a:t>«Что я знаю о мире»</a:t>
          </a:r>
        </a:p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latin typeface="Times New Roman" panose="02020603050405020304"/>
              <a:cs typeface="Times New Roman" panose="02020603050405020304"/>
            </a:rPr>
            <a:t> </a:t>
          </a:r>
          <a:r>
            <a:rPr lang="ru-RU" sz="1800" kern="1200" dirty="0">
              <a:latin typeface="Times New Roman" panose="02020603050405020304"/>
              <a:cs typeface="Times New Roman" panose="02020603050405020304"/>
            </a:rPr>
            <a:t>Первичные представления о многообразии природы</a:t>
          </a:r>
        </a:p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imes New Roman" panose="02020603050405020304"/>
              <a:cs typeface="Times New Roman" panose="02020603050405020304"/>
            </a:rPr>
            <a:t>Умение устанавливать  причинно-следственные связи</a:t>
          </a:r>
          <a:endParaRPr lang="ru-RU" sz="1800" kern="1200" dirty="0">
            <a:latin typeface="Aptos Display"/>
          </a:endParaRPr>
        </a:p>
      </dsp:txBody>
      <dsp:txXfrm>
        <a:off x="4002274" y="701353"/>
        <a:ext cx="3637583" cy="2182550"/>
      </dsp:txXfrm>
    </dsp:sp>
    <dsp:sp modelId="{53467831-971A-48A8-A11D-070CD74D6F1A}">
      <dsp:nvSpPr>
        <dsp:cNvPr id="0" name=""/>
        <dsp:cNvSpPr/>
      </dsp:nvSpPr>
      <dsp:spPr>
        <a:xfrm>
          <a:off x="932" y="3247661"/>
          <a:ext cx="3637583" cy="2182550"/>
        </a:xfrm>
        <a:prstGeom prst="rect">
          <a:avLst/>
        </a:prstGeom>
        <a:solidFill>
          <a:schemeClr val="accent2">
            <a:hueOff val="4295743"/>
            <a:satOff val="-12329"/>
            <a:lumOff val="-1973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u="sng" kern="1200" dirty="0">
              <a:latin typeface="Times New Roman" panose="02020603050405020304"/>
              <a:cs typeface="Times New Roman" panose="02020603050405020304"/>
            </a:rPr>
            <a:t>Ценностно-мотивационный </a:t>
          </a:r>
        </a:p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latin typeface="Times New Roman" panose="02020603050405020304"/>
              <a:cs typeface="Times New Roman" panose="02020603050405020304"/>
            </a:rPr>
            <a:t>«Как я отношусь к миру»</a:t>
          </a:r>
        </a:p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imes New Roman" panose="02020603050405020304"/>
              <a:cs typeface="Times New Roman" panose="02020603050405020304"/>
            </a:rPr>
            <a:t> Бережное отношение к окружающему</a:t>
          </a:r>
        </a:p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imes New Roman" panose="02020603050405020304"/>
              <a:cs typeface="Times New Roman" panose="02020603050405020304"/>
            </a:rPr>
            <a:t> Позиции исследователя</a:t>
          </a:r>
          <a:endParaRPr lang="ru-RU" sz="1800" kern="1200" dirty="0">
            <a:latin typeface="Aptos Display"/>
          </a:endParaRPr>
        </a:p>
      </dsp:txBody>
      <dsp:txXfrm>
        <a:off x="932" y="3247661"/>
        <a:ext cx="3637583" cy="2182550"/>
      </dsp:txXfrm>
    </dsp:sp>
    <dsp:sp modelId="{D5688783-DF17-4A94-A538-0BAB2605B02A}">
      <dsp:nvSpPr>
        <dsp:cNvPr id="0" name=""/>
        <dsp:cNvSpPr/>
      </dsp:nvSpPr>
      <dsp:spPr>
        <a:xfrm>
          <a:off x="4002274" y="3247661"/>
          <a:ext cx="3637583" cy="2182550"/>
        </a:xfrm>
        <a:prstGeom prst="rect">
          <a:avLst/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u="sng" kern="1200" dirty="0" err="1">
              <a:latin typeface="Times New Roman" panose="02020603050405020304"/>
              <a:cs typeface="Times New Roman" panose="02020603050405020304"/>
            </a:rPr>
            <a:t>Деятельностно</a:t>
          </a:r>
          <a:r>
            <a:rPr lang="ru-RU" sz="1800" u="sng" kern="1200" dirty="0">
              <a:latin typeface="Times New Roman" panose="02020603050405020304"/>
              <a:cs typeface="Times New Roman" panose="02020603050405020304"/>
            </a:rPr>
            <a:t>-коммуникативный</a:t>
          </a:r>
          <a:r>
            <a:rPr lang="ru-RU" sz="1800" kern="1200" dirty="0">
              <a:latin typeface="Times New Roman" panose="02020603050405020304"/>
              <a:cs typeface="Times New Roman" panose="02020603050405020304"/>
            </a:rPr>
            <a:t> </a:t>
          </a:r>
        </a:p>
        <a:p>
          <a:pPr marL="0" lvl="0" indent="0" algn="ctr" defTabSz="8001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latin typeface="Times New Roman" panose="02020603050405020304"/>
              <a:cs typeface="Times New Roman" panose="02020603050405020304"/>
            </a:rPr>
            <a:t>«Как я об этом говорю </a:t>
          </a:r>
        </a:p>
        <a:p>
          <a:pPr marL="0" lvl="0" indent="0" algn="ctr" defTabSz="8001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latin typeface="Times New Roman" panose="02020603050405020304"/>
              <a:cs typeface="Times New Roman" panose="02020603050405020304"/>
            </a:rPr>
            <a:t>и что делаю</a:t>
          </a:r>
          <a:r>
            <a:rPr lang="ru-RU" sz="1800" kern="1200" dirty="0">
              <a:latin typeface="Times New Roman" panose="02020603050405020304"/>
              <a:cs typeface="Times New Roman" panose="02020603050405020304"/>
            </a:rPr>
            <a:t>»</a:t>
          </a:r>
        </a:p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imes New Roman" panose="02020603050405020304"/>
              <a:cs typeface="Times New Roman" panose="02020603050405020304"/>
            </a:rPr>
            <a:t> Умение задавать вопросы,</a:t>
          </a:r>
        </a:p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imes New Roman" panose="02020603050405020304"/>
              <a:cs typeface="Times New Roman" panose="02020603050405020304"/>
            </a:rPr>
            <a:t> работать в команде,</a:t>
          </a:r>
        </a:p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imes New Roman" panose="02020603050405020304"/>
              <a:cs typeface="Times New Roman" panose="02020603050405020304"/>
            </a:rPr>
            <a:t>делиться открытиями</a:t>
          </a:r>
          <a:endParaRPr lang="ru-RU" sz="1800" kern="1200" dirty="0">
            <a:latin typeface="Aptos Display"/>
          </a:endParaRPr>
        </a:p>
      </dsp:txBody>
      <dsp:txXfrm>
        <a:off x="4002274" y="3247661"/>
        <a:ext cx="3637583" cy="21825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7F583F-0778-457A-8B1C-7F2EDDD3EBEE}">
      <dsp:nvSpPr>
        <dsp:cNvPr id="0" name=""/>
        <dsp:cNvSpPr/>
      </dsp:nvSpPr>
      <dsp:spPr>
        <a:xfrm>
          <a:off x="0" y="0"/>
          <a:ext cx="12191998" cy="2149425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marL="0" lvl="0" indent="0" algn="ctr" defTabSz="2667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6000" b="1" kern="1200" dirty="0">
              <a:latin typeface="Segoe UI" panose="020B0502040204020203"/>
              <a:cs typeface="Segoe UI" panose="020B0502040204020203"/>
            </a:rPr>
            <a:t>Направление деятельности </a:t>
          </a:r>
          <a:endParaRPr lang="ru-RU" sz="6000" kern="1200" dirty="0">
            <a:latin typeface="Aptos Display"/>
          </a:endParaRPr>
        </a:p>
      </dsp:txBody>
      <dsp:txXfrm>
        <a:off x="0" y="0"/>
        <a:ext cx="12191998" cy="2149425"/>
      </dsp:txXfrm>
    </dsp:sp>
    <dsp:sp modelId="{6D4A1306-E868-40A6-8D3B-B5777C4B178D}">
      <dsp:nvSpPr>
        <dsp:cNvPr id="0" name=""/>
        <dsp:cNvSpPr/>
      </dsp:nvSpPr>
      <dsp:spPr>
        <a:xfrm>
          <a:off x="1488" y="2149425"/>
          <a:ext cx="1741288" cy="451379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latin typeface="Segoe UI" panose="020B0502040204020203"/>
              <a:cs typeface="Segoe UI" panose="020B0502040204020203"/>
            </a:rPr>
            <a:t>Организационно-методическое сопровождение</a:t>
          </a:r>
        </a:p>
      </dsp:txBody>
      <dsp:txXfrm>
        <a:off x="1488" y="2149425"/>
        <a:ext cx="1741288" cy="4513793"/>
      </dsp:txXfrm>
    </dsp:sp>
    <dsp:sp modelId="{1518F81E-43BC-4D12-ACFA-58C4CBF7197C}">
      <dsp:nvSpPr>
        <dsp:cNvPr id="0" name=""/>
        <dsp:cNvSpPr/>
      </dsp:nvSpPr>
      <dsp:spPr>
        <a:xfrm>
          <a:off x="1742777" y="2149425"/>
          <a:ext cx="1741288" cy="4513793"/>
        </a:xfrm>
        <a:prstGeom prst="rect">
          <a:avLst/>
        </a:prstGeom>
        <a:gradFill rotWithShape="0">
          <a:gsLst>
            <a:gs pos="0">
              <a:schemeClr val="accent2">
                <a:hueOff val="1073936"/>
                <a:satOff val="-3082"/>
                <a:lumOff val="-493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073936"/>
                <a:satOff val="-3082"/>
                <a:lumOff val="-493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073936"/>
                <a:satOff val="-3082"/>
                <a:lumOff val="-493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latin typeface="Segoe UI" panose="020B0502040204020203"/>
              <a:cs typeface="Segoe UI" panose="020B0502040204020203"/>
            </a:rPr>
            <a:t>Образовательная деятельность</a:t>
          </a:r>
          <a:endParaRPr lang="ru-RU" sz="1400" kern="1200" dirty="0">
            <a:latin typeface="Aptos Display"/>
          </a:endParaRPr>
        </a:p>
      </dsp:txBody>
      <dsp:txXfrm>
        <a:off x="1742777" y="2149425"/>
        <a:ext cx="1741288" cy="4513793"/>
      </dsp:txXfrm>
    </dsp:sp>
    <dsp:sp modelId="{217F305B-B7A6-45D6-AFE6-04E8FEAAE72D}">
      <dsp:nvSpPr>
        <dsp:cNvPr id="0" name=""/>
        <dsp:cNvSpPr/>
      </dsp:nvSpPr>
      <dsp:spPr>
        <a:xfrm>
          <a:off x="3484065" y="2149425"/>
          <a:ext cx="1741288" cy="4513793"/>
        </a:xfrm>
        <a:prstGeom prst="rect">
          <a:avLst/>
        </a:prstGeom>
        <a:gradFill rotWithShape="0">
          <a:gsLst>
            <a:gs pos="0">
              <a:schemeClr val="accent2">
                <a:hueOff val="2147871"/>
                <a:satOff val="-6164"/>
                <a:lumOff val="-987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2147871"/>
                <a:satOff val="-6164"/>
                <a:lumOff val="-987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2147871"/>
                <a:satOff val="-6164"/>
                <a:lumOff val="-987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latin typeface="Segoe UI" panose="020B0502040204020203"/>
              <a:cs typeface="Segoe UI" panose="020B0502040204020203"/>
            </a:rPr>
            <a:t>Совместная практическая деятельность</a:t>
          </a:r>
          <a:endParaRPr lang="ru-RU" sz="1400" kern="1200" dirty="0">
            <a:latin typeface="Aptos Display"/>
          </a:endParaRPr>
        </a:p>
      </dsp:txBody>
      <dsp:txXfrm>
        <a:off x="3484065" y="2149425"/>
        <a:ext cx="1741288" cy="4513793"/>
      </dsp:txXfrm>
    </dsp:sp>
    <dsp:sp modelId="{7B9F0A3B-1E58-46CD-9856-A55E85D540E4}">
      <dsp:nvSpPr>
        <dsp:cNvPr id="0" name=""/>
        <dsp:cNvSpPr/>
      </dsp:nvSpPr>
      <dsp:spPr>
        <a:xfrm>
          <a:off x="5225354" y="2149425"/>
          <a:ext cx="1741288" cy="4513793"/>
        </a:xfrm>
        <a:prstGeom prst="rect">
          <a:avLst/>
        </a:prstGeom>
        <a:gradFill rotWithShape="0">
          <a:gsLst>
            <a:gs pos="0">
              <a:schemeClr val="accent2">
                <a:hueOff val="3221807"/>
                <a:satOff val="-9246"/>
                <a:lumOff val="-1480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3221807"/>
                <a:satOff val="-9246"/>
                <a:lumOff val="-1480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3221807"/>
                <a:satOff val="-9246"/>
                <a:lumOff val="-1480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latin typeface="Segoe UI" panose="020B0502040204020203"/>
              <a:cs typeface="Segoe UI" panose="020B0502040204020203"/>
            </a:rPr>
            <a:t>Взаимодействие с партнерами</a:t>
          </a:r>
          <a:endParaRPr lang="ru-RU" sz="1400" kern="1200" dirty="0">
            <a:latin typeface="Aptos Display"/>
          </a:endParaRPr>
        </a:p>
      </dsp:txBody>
      <dsp:txXfrm>
        <a:off x="5225354" y="2149425"/>
        <a:ext cx="1741288" cy="4513793"/>
      </dsp:txXfrm>
    </dsp:sp>
    <dsp:sp modelId="{E774C6A8-5D10-4E43-B58B-342DA30F8554}">
      <dsp:nvSpPr>
        <dsp:cNvPr id="0" name=""/>
        <dsp:cNvSpPr/>
      </dsp:nvSpPr>
      <dsp:spPr>
        <a:xfrm>
          <a:off x="6966643" y="2149425"/>
          <a:ext cx="1741288" cy="4513793"/>
        </a:xfrm>
        <a:prstGeom prst="rect">
          <a:avLst/>
        </a:prstGeom>
        <a:gradFill rotWithShape="0">
          <a:gsLst>
            <a:gs pos="0">
              <a:schemeClr val="accent2">
                <a:hueOff val="4295743"/>
                <a:satOff val="-12329"/>
                <a:lumOff val="-1973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4295743"/>
                <a:satOff val="-12329"/>
                <a:lumOff val="-1973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4295743"/>
                <a:satOff val="-12329"/>
                <a:lumOff val="-1973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latin typeface="Segoe UI" panose="020B0502040204020203"/>
              <a:cs typeface="Segoe UI" panose="020B0502040204020203"/>
            </a:rPr>
            <a:t>РППС</a:t>
          </a:r>
          <a:endParaRPr lang="ru-RU" sz="1400" kern="1200" dirty="0">
            <a:latin typeface="Aptos Display"/>
          </a:endParaRPr>
        </a:p>
      </dsp:txBody>
      <dsp:txXfrm>
        <a:off x="6966643" y="2149425"/>
        <a:ext cx="1741288" cy="4513793"/>
      </dsp:txXfrm>
    </dsp:sp>
    <dsp:sp modelId="{BEE8528E-F697-4EAE-AB90-208D496C20E2}">
      <dsp:nvSpPr>
        <dsp:cNvPr id="0" name=""/>
        <dsp:cNvSpPr/>
      </dsp:nvSpPr>
      <dsp:spPr>
        <a:xfrm>
          <a:off x="8707932" y="2149425"/>
          <a:ext cx="1741288" cy="4513793"/>
        </a:xfrm>
        <a:prstGeom prst="rect">
          <a:avLst/>
        </a:prstGeom>
        <a:gradFill rotWithShape="0">
          <a:gsLst>
            <a:gs pos="0">
              <a:schemeClr val="accent2">
                <a:hueOff val="5369678"/>
                <a:satOff val="-15411"/>
                <a:lumOff val="-2467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5369678"/>
                <a:satOff val="-15411"/>
                <a:lumOff val="-2467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5369678"/>
                <a:satOff val="-15411"/>
                <a:lumOff val="-2467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latin typeface="Segoe UI" panose="020B0502040204020203"/>
              <a:cs typeface="Segoe UI" panose="020B0502040204020203"/>
            </a:rPr>
            <a:t>Практические исследования и наблюдения</a:t>
          </a:r>
          <a:endParaRPr lang="ru-RU" sz="1400" kern="1200" dirty="0">
            <a:latin typeface="Aptos Display"/>
          </a:endParaRPr>
        </a:p>
      </dsp:txBody>
      <dsp:txXfrm>
        <a:off x="8707932" y="2149425"/>
        <a:ext cx="1741288" cy="4513793"/>
      </dsp:txXfrm>
    </dsp:sp>
    <dsp:sp modelId="{19B66FC6-9DCA-47C0-B008-F32965593D45}">
      <dsp:nvSpPr>
        <dsp:cNvPr id="0" name=""/>
        <dsp:cNvSpPr/>
      </dsp:nvSpPr>
      <dsp:spPr>
        <a:xfrm>
          <a:off x="10449220" y="2149425"/>
          <a:ext cx="1741288" cy="4513793"/>
        </a:xfrm>
        <a:prstGeom prst="rect">
          <a:avLst/>
        </a:prstGeom>
        <a:gradFill rotWithShape="0">
          <a:gsLst>
            <a:gs pos="0">
              <a:schemeClr val="accent2">
                <a:hueOff val="6443614"/>
                <a:satOff val="-18493"/>
                <a:lumOff val="-2960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6443614"/>
                <a:satOff val="-18493"/>
                <a:lumOff val="-2960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6443614"/>
                <a:satOff val="-18493"/>
                <a:lumOff val="-2960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latin typeface="Segoe UI" panose="020B0502040204020203"/>
              <a:cs typeface="Segoe UI" panose="020B0502040204020203"/>
            </a:rPr>
            <a:t>Информационное сопровождение проекта</a:t>
          </a:r>
          <a:endParaRPr lang="ru-RU" sz="1400" kern="1200" dirty="0">
            <a:latin typeface="Aptos Display"/>
          </a:endParaRPr>
        </a:p>
      </dsp:txBody>
      <dsp:txXfrm>
        <a:off x="10449220" y="2149425"/>
        <a:ext cx="1741288" cy="4513793"/>
      </dsp:txXfrm>
    </dsp:sp>
    <dsp:sp modelId="{95263CB3-6AF0-4B92-8095-7F666F9C3F63}">
      <dsp:nvSpPr>
        <dsp:cNvPr id="0" name=""/>
        <dsp:cNvSpPr/>
      </dsp:nvSpPr>
      <dsp:spPr>
        <a:xfrm>
          <a:off x="0" y="6663219"/>
          <a:ext cx="12191998" cy="501532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off" val="ctr"/>
          <dgm:param type="contDir" val="sameDir"/>
          <dgm:param type="grDir" val="tL"/>
          <dgm:param type="flowDir" val="row"/>
        </dgm:alg>
      </dgm:if>
      <dgm:else name="Name2">
        <dgm:alg type="snake">
          <dgm:param type="off" val="ctr"/>
          <dgm:param type="contDir" val="sameDir"/>
          <dgm:param type="grDir" val="tR"/>
          <dgm:param type="flowDir" val="row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#1">
  <dgm:title val=""/>
  <dgm:desc val=""/>
  <dgm:catLst>
    <dgm:cat type="simple" pri="104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01.09.2025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01.09.2025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01.09.2025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01.09.2025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01.09.2025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01.09.2025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01.09.2025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01.09.2025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01.09.2025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01.09.2025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01.09.2025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2FFB779-270B-4192-84BA-A697F48306DC}" type="datetimeFigureOut">
              <a:rPr lang="ru-RU" smtClean="0"/>
              <a:t>01.09.2025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" y="-7854"/>
            <a:ext cx="12192000" cy="6865854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3494" y="1900364"/>
            <a:ext cx="6781800" cy="1338696"/>
          </a:xfrm>
        </p:spPr>
        <p:txBody>
          <a:bodyPr>
            <a:normAutofit fontScale="90000"/>
          </a:bodyPr>
          <a:lstStyle/>
          <a:p>
            <a:pPr>
              <a:spcBef>
                <a:spcPts val="1000"/>
              </a:spcBef>
            </a:pPr>
            <a:r>
              <a:rPr lang="ru-RU" b="1" dirty="0">
                <a:solidFill>
                  <a:schemeClr val="accent6">
                    <a:lumMod val="49000"/>
                  </a:schemeClr>
                </a:solidFill>
                <a:latin typeface="Cambria" panose="02040503050406030204"/>
                <a:ea typeface="Cambria" panose="02040503050406030204"/>
              </a:rPr>
              <a:t>"ЛЕС - БОГАТСТВО АЛТАЯ"</a:t>
            </a:r>
            <a:br>
              <a:rPr lang="ru-RU" b="1" dirty="0">
                <a:solidFill>
                  <a:schemeClr val="accent6">
                    <a:lumMod val="49000"/>
                  </a:schemeClr>
                </a:solidFill>
                <a:latin typeface="Cambria" panose="02040503050406030204"/>
                <a:ea typeface="Cambria" panose="02040503050406030204"/>
              </a:rPr>
            </a:br>
            <a:endParaRPr lang="ru-RU" dirty="0">
              <a:solidFill>
                <a:schemeClr val="accent6">
                  <a:lumMod val="49000"/>
                </a:schemeClr>
              </a:solidFill>
              <a:latin typeface="Cambria" panose="02040503050406030204"/>
              <a:ea typeface="Cambria" panose="02040503050406030204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93973" y="3425451"/>
            <a:ext cx="6781800" cy="390073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>
                <a:latin typeface="Times New Roman" panose="02020603050405020304" charset="0"/>
                <a:cs typeface="Times New Roman" panose="02020603050405020304" charset="0"/>
              </a:rPr>
              <a:t>Долгосрочный образовательный проект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>
                <a:latin typeface="Times New Roman" panose="02020603050405020304" charset="0"/>
                <a:cs typeface="Times New Roman" panose="02020603050405020304" charset="0"/>
              </a:rPr>
              <a:t> по формированию предпосылок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>
                <a:latin typeface="Times New Roman" panose="02020603050405020304" charset="0"/>
                <a:cs typeface="Times New Roman" panose="02020603050405020304" charset="0"/>
              </a:rPr>
              <a:t>естественно-научной грамотности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>
                <a:latin typeface="Times New Roman" panose="02020603050405020304" charset="0"/>
                <a:cs typeface="Times New Roman" panose="02020603050405020304" charset="0"/>
              </a:rPr>
              <a:t>детей дошкольного возраста,</a:t>
            </a:r>
            <a:endParaRPr lang="en-US" sz="24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>
                <a:latin typeface="Times New Roman" panose="02020603050405020304" charset="0"/>
                <a:cs typeface="Times New Roman" panose="02020603050405020304" charset="0"/>
              </a:rPr>
              <a:t>реализуемый в рамках региональной программы "Любимый край - Горный Алтай"</a:t>
            </a:r>
            <a:endParaRPr lang="ru-RU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6" name="Рисунок 5" descr="Изображение выглядит как растение, дерево, хвойные, вечнозеленый&#10;&#10;Содержимое, созданное искусственным интеллектом, может быть неверным."/>
          <p:cNvPicPr>
            <a:picLocks noChangeAspect="1"/>
          </p:cNvPicPr>
          <p:nvPr/>
        </p:nvPicPr>
        <p:blipFill>
          <a:blip r:embed="rId2"/>
          <a:srcRect t="1710" r="-1" b="-1"/>
          <a:stretch>
            <a:fillRect/>
          </a:stretch>
        </p:blipFill>
        <p:spPr>
          <a:xfrm>
            <a:off x="1" y="-10723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7" name="TextBox 6"/>
          <p:cNvSpPr txBox="1"/>
          <p:nvPr/>
        </p:nvSpPr>
        <p:spPr>
          <a:xfrm>
            <a:off x="5990823" y="581696"/>
            <a:ext cx="4589171" cy="16878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/>
          <a:p>
            <a:pPr algn="ctr">
              <a:lnSpc>
                <a:spcPts val="3375"/>
              </a:lnSpc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Филиал №2 "Солнышко" ​</a:t>
            </a:r>
          </a:p>
          <a:p>
            <a:pPr algn="ctr">
              <a:lnSpc>
                <a:spcPts val="3375"/>
              </a:lnSpc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МДОУ д/с "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Родничок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" с. Турочак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​</a:t>
            </a:r>
          </a:p>
          <a:p>
            <a:pPr algn="ctr">
              <a:lnSpc>
                <a:spcPts val="2850"/>
              </a:lnSpc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​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​</a:t>
            </a:r>
          </a:p>
          <a:p>
            <a:pPr algn="ctr">
              <a:lnSpc>
                <a:spcPts val="2850"/>
              </a:lnSpc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​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​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91" b="99453" l="0" r="98902">
                        <a14:foregroundMark x1="23451" y1="15078" x2="23451" y2="15078"/>
                        <a14:foregroundMark x1="38667" y1="18125" x2="38667" y2="18125"/>
                        <a14:foregroundMark x1="49961" y1="15078" x2="49961" y2="15078"/>
                        <a14:foregroundMark x1="50824" y1="4688" x2="50824" y2="4688"/>
                        <a14:foregroundMark x1="49098" y1="391" x2="49098" y2="391"/>
                        <a14:foregroundMark x1="61647" y1="19844" x2="61647" y2="19844"/>
                        <a14:foregroundMark x1="75529" y1="17266" x2="75529" y2="17266"/>
                        <a14:foregroundMark x1="79451" y1="26797" x2="79451" y2="26797"/>
                        <a14:foregroundMark x1="82510" y1="37188" x2="82510" y2="37188"/>
                        <a14:foregroundMark x1="94275" y1="33672" x2="94275" y2="33672"/>
                        <a14:foregroundMark x1="85098" y1="43203" x2="85098" y2="43203"/>
                        <a14:foregroundMark x1="88157" y1="51875" x2="88157" y2="51875"/>
                        <a14:foregroundMark x1="98980" y1="51016" x2="98980" y2="51016"/>
                        <a14:foregroundMark x1="19529" y1="57891" x2="19529" y2="57891"/>
                        <a14:foregroundMark x1="22118" y1="63984" x2="22118" y2="63984"/>
                        <a14:foregroundMark x1="21725" y1="60938" x2="21725" y2="60938"/>
                        <a14:foregroundMark x1="24784" y1="72188" x2="24784" y2="72188"/>
                        <a14:foregroundMark x1="29961" y1="77422" x2="29961" y2="77422"/>
                        <a14:foregroundMark x1="36078" y1="77422" x2="36078" y2="77422"/>
                        <a14:foregroundMark x1="40392" y1="81250" x2="40392" y2="81250"/>
                        <a14:foregroundMark x1="43843" y1="83438" x2="43843" y2="83438"/>
                        <a14:foregroundMark x1="47373" y1="83438" x2="47373" y2="83438"/>
                        <a14:foregroundMark x1="53412" y1="85156" x2="53412" y2="85156"/>
                        <a14:foregroundMark x1="56863" y1="82578" x2="56863" y2="82578"/>
                        <a14:foregroundMark x1="62118" y1="81250" x2="62118" y2="81250"/>
                        <a14:foregroundMark x1="66431" y1="77813" x2="66431" y2="77813"/>
                        <a14:foregroundMark x1="72078" y1="72656" x2="72078" y2="72656"/>
                        <a14:foregroundMark x1="75529" y1="68750" x2="75529" y2="68750"/>
                        <a14:foregroundMark x1="79059" y1="61797" x2="79059" y2="61797"/>
                        <a14:foregroundMark x1="81176" y1="54453" x2="81176" y2="54453"/>
                        <a14:foregroundMark x1="26902" y1="29766" x2="26902" y2="29766"/>
                        <a14:foregroundMark x1="19137" y1="36328" x2="19137" y2="36328"/>
                        <a14:foregroundMark x1="18275" y1="44063" x2="18275" y2="44063"/>
                        <a14:foregroundMark x1="5647" y1="32813" x2="5647" y2="32813"/>
                        <a14:foregroundMark x1="14353" y1="51016" x2="14353" y2="51016"/>
                        <a14:foregroundMark x1="5176" y1="51875" x2="5176" y2="51875"/>
                        <a14:foregroundMark x1="33412" y1="81250" x2="33412" y2="81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863" y="115158"/>
            <a:ext cx="1879895" cy="1887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B506524-3733-E183-4BA3-E509060FFE5F}"/>
              </a:ext>
            </a:extLst>
          </p:cNvPr>
          <p:cNvSpPr txBox="1"/>
          <p:nvPr/>
        </p:nvSpPr>
        <p:spPr>
          <a:xfrm>
            <a:off x="9234152" y="6014434"/>
            <a:ext cx="1764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Калугина Н.В.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" y="-7854"/>
            <a:ext cx="12192000" cy="6865854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1" y="601744"/>
            <a:ext cx="6781800" cy="1338696"/>
          </a:xfrm>
        </p:spPr>
        <p:txBody>
          <a:bodyPr>
            <a:normAutofit/>
          </a:bodyPr>
          <a:lstStyle/>
          <a:p>
            <a:pPr>
              <a:spcBef>
                <a:spcPts val="1000"/>
              </a:spcBef>
            </a:pPr>
            <a:r>
              <a:rPr lang="ru-RU" sz="4000" b="1" dirty="0">
                <a:solidFill>
                  <a:schemeClr val="accent6">
                    <a:lumMod val="49000"/>
                  </a:schemeClr>
                </a:solidFill>
                <a:latin typeface="Cambria" panose="02040503050406030204"/>
                <a:ea typeface="Cambria" panose="02040503050406030204"/>
              </a:rPr>
              <a:t>Паспорт проекта</a:t>
            </a:r>
          </a:p>
        </p:txBody>
      </p:sp>
      <p:pic>
        <p:nvPicPr>
          <p:cNvPr id="4" name="Рисунок 3" descr="Изображение выглядит как коричневый, на открытом воздухе, дерево, природа&#10;&#10;Содержимое, созданное искусственным интеллектом, может быть неверным."/>
          <p:cNvPicPr>
            <a:picLocks noChangeAspect="1"/>
          </p:cNvPicPr>
          <p:nvPr/>
        </p:nvPicPr>
        <p:blipFill>
          <a:blip r:embed="rId2"/>
          <a:srcRect t="4717" r="2" b="3960"/>
          <a:stretch>
            <a:fillRect/>
          </a:stretch>
        </p:blipFill>
        <p:spPr>
          <a:xfrm>
            <a:off x="20" y="10"/>
            <a:ext cx="3754739" cy="6857990"/>
          </a:xfrm>
          <a:custGeom>
            <a:avLst/>
            <a:gdLst/>
            <a:ahLst/>
            <a:cxnLst/>
            <a:rect l="l" t="t" r="r" b="b"/>
            <a:pathLst>
              <a:path w="3754759" h="6858000">
                <a:moveTo>
                  <a:pt x="0" y="0"/>
                </a:moveTo>
                <a:lnTo>
                  <a:pt x="3405358" y="0"/>
                </a:lnTo>
                <a:lnTo>
                  <a:pt x="3406298" y="5103"/>
                </a:lnTo>
                <a:cubicBezTo>
                  <a:pt x="3408705" y="9272"/>
                  <a:pt x="3410993" y="13534"/>
                  <a:pt x="3408744" y="22806"/>
                </a:cubicBezTo>
                <a:cubicBezTo>
                  <a:pt x="3398212" y="18869"/>
                  <a:pt x="3412504" y="58782"/>
                  <a:pt x="3403554" y="60481"/>
                </a:cubicBezTo>
                <a:cubicBezTo>
                  <a:pt x="3417198" y="75379"/>
                  <a:pt x="3401704" y="83956"/>
                  <a:pt x="3406685" y="104437"/>
                </a:cubicBezTo>
                <a:cubicBezTo>
                  <a:pt x="3412035" y="113935"/>
                  <a:pt x="3413215" y="120918"/>
                  <a:pt x="3408439" y="130745"/>
                </a:cubicBezTo>
                <a:cubicBezTo>
                  <a:pt x="3434362" y="174436"/>
                  <a:pt x="3410826" y="157826"/>
                  <a:pt x="3422002" y="199353"/>
                </a:cubicBezTo>
                <a:cubicBezTo>
                  <a:pt x="3433366" y="235046"/>
                  <a:pt x="3441595" y="275734"/>
                  <a:pt x="3466217" y="309590"/>
                </a:cubicBezTo>
                <a:cubicBezTo>
                  <a:pt x="3473022" y="315692"/>
                  <a:pt x="3476249" y="331335"/>
                  <a:pt x="3473425" y="344525"/>
                </a:cubicBezTo>
                <a:cubicBezTo>
                  <a:pt x="3472938" y="346792"/>
                  <a:pt x="3472286" y="348904"/>
                  <a:pt x="3471491" y="350788"/>
                </a:cubicBezTo>
                <a:cubicBezTo>
                  <a:pt x="3476473" y="380853"/>
                  <a:pt x="3497528" y="490678"/>
                  <a:pt x="3503314" y="524915"/>
                </a:cubicBezTo>
                <a:cubicBezTo>
                  <a:pt x="3495110" y="528110"/>
                  <a:pt x="3511009" y="544789"/>
                  <a:pt x="3506208" y="556205"/>
                </a:cubicBezTo>
                <a:cubicBezTo>
                  <a:pt x="3501906" y="564424"/>
                  <a:pt x="3505727" y="571402"/>
                  <a:pt x="3506503" y="579730"/>
                </a:cubicBezTo>
                <a:cubicBezTo>
                  <a:pt x="3503352" y="590904"/>
                  <a:pt x="3511763" y="626437"/>
                  <a:pt x="3516997" y="635552"/>
                </a:cubicBezTo>
                <a:cubicBezTo>
                  <a:pt x="3534688" y="657082"/>
                  <a:pt x="3524838" y="708447"/>
                  <a:pt x="3538464" y="726388"/>
                </a:cubicBezTo>
                <a:cubicBezTo>
                  <a:pt x="3540659" y="733032"/>
                  <a:pt x="3541735" y="739585"/>
                  <a:pt x="3542115" y="746049"/>
                </a:cubicBezTo>
                <a:lnTo>
                  <a:pt x="3541598" y="764218"/>
                </a:lnTo>
                <a:lnTo>
                  <a:pt x="3538294" y="769538"/>
                </a:lnTo>
                <a:lnTo>
                  <a:pt x="3539714" y="780556"/>
                </a:lnTo>
                <a:lnTo>
                  <a:pt x="3539328" y="783752"/>
                </a:lnTo>
                <a:cubicBezTo>
                  <a:pt x="3538575" y="789859"/>
                  <a:pt x="3537953" y="795880"/>
                  <a:pt x="3537882" y="801812"/>
                </a:cubicBezTo>
                <a:cubicBezTo>
                  <a:pt x="3555332" y="793164"/>
                  <a:pt x="3540143" y="850853"/>
                  <a:pt x="3553763" y="833773"/>
                </a:cubicBezTo>
                <a:cubicBezTo>
                  <a:pt x="3556400" y="864868"/>
                  <a:pt x="3568671" y="840452"/>
                  <a:pt x="3557696" y="878520"/>
                </a:cubicBezTo>
                <a:cubicBezTo>
                  <a:pt x="3574636" y="926170"/>
                  <a:pt x="3572932" y="1002669"/>
                  <a:pt x="3596902" y="1039468"/>
                </a:cubicBezTo>
                <a:cubicBezTo>
                  <a:pt x="3588227" y="1035176"/>
                  <a:pt x="3582669" y="1055878"/>
                  <a:pt x="3587550" y="1069793"/>
                </a:cubicBezTo>
                <a:cubicBezTo>
                  <a:pt x="3553603" y="1054905"/>
                  <a:pt x="3620138" y="1124159"/>
                  <a:pt x="3598129" y="1137690"/>
                </a:cubicBezTo>
                <a:cubicBezTo>
                  <a:pt x="3619154" y="1137277"/>
                  <a:pt x="3657845" y="1198819"/>
                  <a:pt x="3642072" y="1229443"/>
                </a:cubicBezTo>
                <a:cubicBezTo>
                  <a:pt x="3648492" y="1274612"/>
                  <a:pt x="3667414" y="1305895"/>
                  <a:pt x="3662799" y="1353804"/>
                </a:cubicBezTo>
                <a:cubicBezTo>
                  <a:pt x="3665680" y="1355144"/>
                  <a:pt x="3668149" y="1357448"/>
                  <a:pt x="3670319" y="1360420"/>
                </a:cubicBezTo>
                <a:lnTo>
                  <a:pt x="3675717" y="1370453"/>
                </a:lnTo>
                <a:lnTo>
                  <a:pt x="3675458" y="1372456"/>
                </a:lnTo>
                <a:cubicBezTo>
                  <a:pt x="3675775" y="1380261"/>
                  <a:pt x="3677154" y="1384198"/>
                  <a:pt x="3678998" y="1386422"/>
                </a:cubicBezTo>
                <a:lnTo>
                  <a:pt x="3681613" y="1387932"/>
                </a:lnTo>
                <a:lnTo>
                  <a:pt x="3684619" y="1397028"/>
                </a:lnTo>
                <a:lnTo>
                  <a:pt x="3692094" y="1413643"/>
                </a:lnTo>
                <a:lnTo>
                  <a:pt x="3692036" y="1417975"/>
                </a:lnTo>
                <a:lnTo>
                  <a:pt x="3701043" y="1444940"/>
                </a:lnTo>
                <a:lnTo>
                  <a:pt x="3700474" y="1445893"/>
                </a:lnTo>
                <a:cubicBezTo>
                  <a:pt x="3699407" y="1448641"/>
                  <a:pt x="3699006" y="1451835"/>
                  <a:pt x="3699990" y="1456030"/>
                </a:cubicBezTo>
                <a:cubicBezTo>
                  <a:pt x="3688343" y="1458099"/>
                  <a:pt x="3696713" y="1461887"/>
                  <a:pt x="3700642" y="1474079"/>
                </a:cubicBezTo>
                <a:cubicBezTo>
                  <a:pt x="3683431" y="1480016"/>
                  <a:pt x="3700716" y="1509516"/>
                  <a:pt x="3693587" y="1522890"/>
                </a:cubicBezTo>
                <a:cubicBezTo>
                  <a:pt x="3696861" y="1531716"/>
                  <a:pt x="3700010" y="1541157"/>
                  <a:pt x="3702900" y="1551068"/>
                </a:cubicBezTo>
                <a:lnTo>
                  <a:pt x="3708038" y="1631578"/>
                </a:lnTo>
                <a:lnTo>
                  <a:pt x="3698097" y="1716642"/>
                </a:lnTo>
                <a:cubicBezTo>
                  <a:pt x="3699314" y="1747867"/>
                  <a:pt x="3695412" y="1775147"/>
                  <a:pt x="3700384" y="1801382"/>
                </a:cubicBezTo>
                <a:cubicBezTo>
                  <a:pt x="3696845" y="1812311"/>
                  <a:pt x="3695699" y="1822504"/>
                  <a:pt x="3702257" y="1832013"/>
                </a:cubicBezTo>
                <a:cubicBezTo>
                  <a:pt x="3701651" y="1861238"/>
                  <a:pt x="3693313" y="1868713"/>
                  <a:pt x="3700986" y="1886838"/>
                </a:cubicBezTo>
                <a:cubicBezTo>
                  <a:pt x="3687741" y="1903887"/>
                  <a:pt x="3693148" y="1904594"/>
                  <a:pt x="3697545" y="1912087"/>
                </a:cubicBezTo>
                <a:lnTo>
                  <a:pt x="3697885" y="1913171"/>
                </a:lnTo>
                <a:lnTo>
                  <a:pt x="3695987" y="1915505"/>
                </a:lnTo>
                <a:lnTo>
                  <a:pt x="3695284" y="1920179"/>
                </a:lnTo>
                <a:lnTo>
                  <a:pt x="3696499" y="1932787"/>
                </a:lnTo>
                <a:lnTo>
                  <a:pt x="3697473" y="1937503"/>
                </a:lnTo>
                <a:cubicBezTo>
                  <a:pt x="3697953" y="1940760"/>
                  <a:pt x="3698023" y="1942937"/>
                  <a:pt x="3697799" y="1944457"/>
                </a:cubicBezTo>
                <a:lnTo>
                  <a:pt x="3697642" y="1944638"/>
                </a:lnTo>
                <a:lnTo>
                  <a:pt x="3698268" y="1951136"/>
                </a:lnTo>
                <a:cubicBezTo>
                  <a:pt x="3699704" y="1962083"/>
                  <a:pt x="3701457" y="1972719"/>
                  <a:pt x="3703418" y="1982828"/>
                </a:cubicBezTo>
                <a:cubicBezTo>
                  <a:pt x="3694620" y="1991887"/>
                  <a:pt x="3707345" y="2028973"/>
                  <a:pt x="3689767" y="2025705"/>
                </a:cubicBezTo>
                <a:cubicBezTo>
                  <a:pt x="3691896" y="2039367"/>
                  <a:pt x="3699517" y="2047321"/>
                  <a:pt x="3687894" y="2043252"/>
                </a:cubicBezTo>
                <a:cubicBezTo>
                  <a:pt x="3688268" y="2047766"/>
                  <a:pt x="3687435" y="2050599"/>
                  <a:pt x="3686015" y="2052668"/>
                </a:cubicBezTo>
                <a:lnTo>
                  <a:pt x="3685329" y="2053280"/>
                </a:lnTo>
                <a:lnTo>
                  <a:pt x="3690348" y="2083660"/>
                </a:lnTo>
                <a:lnTo>
                  <a:pt x="3689688" y="2087758"/>
                </a:lnTo>
                <a:lnTo>
                  <a:pt x="3694656" y="2107476"/>
                </a:lnTo>
                <a:lnTo>
                  <a:pt x="3696317" y="2117709"/>
                </a:lnTo>
                <a:lnTo>
                  <a:pt x="3698652" y="2120508"/>
                </a:lnTo>
                <a:cubicBezTo>
                  <a:pt x="3700138" y="2123582"/>
                  <a:pt x="3700933" y="2128051"/>
                  <a:pt x="3700157" y="2135655"/>
                </a:cubicBezTo>
                <a:lnTo>
                  <a:pt x="3699626" y="2137431"/>
                </a:lnTo>
                <a:lnTo>
                  <a:pt x="3703486" y="2149795"/>
                </a:lnTo>
                <a:cubicBezTo>
                  <a:pt x="3705184" y="2153754"/>
                  <a:pt x="3707268" y="2157232"/>
                  <a:pt x="3709885" y="2160002"/>
                </a:cubicBezTo>
                <a:cubicBezTo>
                  <a:pt x="3698737" y="2203287"/>
                  <a:pt x="3712805" y="2242927"/>
                  <a:pt x="3712777" y="2289319"/>
                </a:cubicBezTo>
                <a:cubicBezTo>
                  <a:pt x="3693169" y="2310331"/>
                  <a:pt x="3722276" y="2389074"/>
                  <a:pt x="3742794" y="2399589"/>
                </a:cubicBezTo>
                <a:cubicBezTo>
                  <a:pt x="3725319" y="2400703"/>
                  <a:pt x="3751962" y="2457534"/>
                  <a:pt x="3753311" y="2472464"/>
                </a:cubicBezTo>
                <a:cubicBezTo>
                  <a:pt x="3753760" y="2477441"/>
                  <a:pt x="3751399" y="2477762"/>
                  <a:pt x="3743656" y="2469811"/>
                </a:cubicBezTo>
                <a:cubicBezTo>
                  <a:pt x="3746474" y="2485608"/>
                  <a:pt x="3738186" y="2502460"/>
                  <a:pt x="3730339" y="2493869"/>
                </a:cubicBezTo>
                <a:cubicBezTo>
                  <a:pt x="3748556" y="2541387"/>
                  <a:pt x="3736267" y="2613433"/>
                  <a:pt x="3746134" y="2667651"/>
                </a:cubicBezTo>
                <a:cubicBezTo>
                  <a:pt x="3730160" y="2698252"/>
                  <a:pt x="3745496" y="2681337"/>
                  <a:pt x="3743743" y="2712354"/>
                </a:cubicBezTo>
                <a:cubicBezTo>
                  <a:pt x="3759373" y="2703131"/>
                  <a:pt x="3736572" y="2750256"/>
                  <a:pt x="3754759" y="2751060"/>
                </a:cubicBezTo>
                <a:cubicBezTo>
                  <a:pt x="3753864" y="2756679"/>
                  <a:pt x="3752424" y="2762098"/>
                  <a:pt x="3750841" y="2767527"/>
                </a:cubicBezTo>
                <a:lnTo>
                  <a:pt x="3750021" y="2770377"/>
                </a:lnTo>
                <a:lnTo>
                  <a:pt x="3749874" y="2781617"/>
                </a:lnTo>
                <a:lnTo>
                  <a:pt x="3745916" y="2784975"/>
                </a:lnTo>
                <a:lnTo>
                  <a:pt x="3742888" y="2802030"/>
                </a:lnTo>
                <a:cubicBezTo>
                  <a:pt x="3742360" y="2808388"/>
                  <a:pt x="3742498" y="2815196"/>
                  <a:pt x="3743710" y="2822667"/>
                </a:cubicBezTo>
                <a:cubicBezTo>
                  <a:pt x="3751787" y="2840797"/>
                  <a:pt x="3744398" y="2870002"/>
                  <a:pt x="3746201" y="2896003"/>
                </a:cubicBezTo>
                <a:lnTo>
                  <a:pt x="3749006" y="2907846"/>
                </a:lnTo>
                <a:lnTo>
                  <a:pt x="3747206" y="2947037"/>
                </a:lnTo>
                <a:cubicBezTo>
                  <a:pt x="3747030" y="2958176"/>
                  <a:pt x="3747214" y="2969719"/>
                  <a:pt x="3748070" y="2981841"/>
                </a:cubicBezTo>
                <a:lnTo>
                  <a:pt x="3750937" y="3004278"/>
                </a:lnTo>
                <a:lnTo>
                  <a:pt x="3749761" y="3010254"/>
                </a:lnTo>
                <a:cubicBezTo>
                  <a:pt x="3750425" y="3020530"/>
                  <a:pt x="3756245" y="3033889"/>
                  <a:pt x="3749923" y="3032983"/>
                </a:cubicBezTo>
                <a:lnTo>
                  <a:pt x="3752658" y="3044429"/>
                </a:lnTo>
                <a:lnTo>
                  <a:pt x="3748217" y="3056076"/>
                </a:lnTo>
                <a:cubicBezTo>
                  <a:pt x="3747117" y="3057381"/>
                  <a:pt x="3745928" y="3058381"/>
                  <a:pt x="3744691" y="3059042"/>
                </a:cubicBezTo>
                <a:lnTo>
                  <a:pt x="3747123" y="3075102"/>
                </a:lnTo>
                <a:lnTo>
                  <a:pt x="3744190" y="3088509"/>
                </a:lnTo>
                <a:lnTo>
                  <a:pt x="3747093" y="3099930"/>
                </a:lnTo>
                <a:lnTo>
                  <a:pt x="3746799" y="3104743"/>
                </a:lnTo>
                <a:lnTo>
                  <a:pt x="3745610" y="3116729"/>
                </a:lnTo>
                <a:cubicBezTo>
                  <a:pt x="3744666" y="3122891"/>
                  <a:pt x="3743503" y="3129792"/>
                  <a:pt x="3742676" y="3137453"/>
                </a:cubicBezTo>
                <a:lnTo>
                  <a:pt x="3742441" y="3143884"/>
                </a:lnTo>
                <a:lnTo>
                  <a:pt x="3737104" y="3158122"/>
                </a:lnTo>
                <a:cubicBezTo>
                  <a:pt x="3733050" y="3168490"/>
                  <a:pt x="3730374" y="3176626"/>
                  <a:pt x="3733275" y="3185367"/>
                </a:cubicBezTo>
                <a:cubicBezTo>
                  <a:pt x="3728135" y="3200760"/>
                  <a:pt x="3712176" y="3212117"/>
                  <a:pt x="3717639" y="3233769"/>
                </a:cubicBezTo>
                <a:cubicBezTo>
                  <a:pt x="3709851" y="3227497"/>
                  <a:pt x="3717920" y="3258095"/>
                  <a:pt x="3710433" y="3262123"/>
                </a:cubicBezTo>
                <a:cubicBezTo>
                  <a:pt x="3704342" y="3264110"/>
                  <a:pt x="3705370" y="3273856"/>
                  <a:pt x="3703458" y="3281408"/>
                </a:cubicBezTo>
                <a:cubicBezTo>
                  <a:pt x="3697412" y="3287020"/>
                  <a:pt x="3693483" y="3324746"/>
                  <a:pt x="3695027" y="3337739"/>
                </a:cubicBezTo>
                <a:cubicBezTo>
                  <a:pt x="3703095" y="3374177"/>
                  <a:pt x="3679154" y="3404974"/>
                  <a:pt x="3684951" y="3434139"/>
                </a:cubicBezTo>
                <a:cubicBezTo>
                  <a:pt x="3684732" y="3441861"/>
                  <a:pt x="3683615" y="3448308"/>
                  <a:pt x="3681946" y="3453928"/>
                </a:cubicBezTo>
                <a:lnTo>
                  <a:pt x="3675939" y="3468021"/>
                </a:lnTo>
                <a:cubicBezTo>
                  <a:pt x="3674480" y="3468264"/>
                  <a:pt x="3673022" y="3468506"/>
                  <a:pt x="3671563" y="3468748"/>
                </a:cubicBezTo>
                <a:lnTo>
                  <a:pt x="3669360" y="3479164"/>
                </a:lnTo>
                <a:lnTo>
                  <a:pt x="3668060" y="3481325"/>
                </a:lnTo>
                <a:cubicBezTo>
                  <a:pt x="3665560" y="3485437"/>
                  <a:pt x="3663197" y="3489622"/>
                  <a:pt x="3661315" y="3494328"/>
                </a:cubicBezTo>
                <a:cubicBezTo>
                  <a:pt x="3678446" y="3506175"/>
                  <a:pt x="3648136" y="3536311"/>
                  <a:pt x="3664679" y="3537226"/>
                </a:cubicBezTo>
                <a:cubicBezTo>
                  <a:pt x="3657322" y="3565147"/>
                  <a:pt x="3674997" y="3558694"/>
                  <a:pt x="3654205" y="3577551"/>
                </a:cubicBezTo>
                <a:cubicBezTo>
                  <a:pt x="3653633" y="3634248"/>
                  <a:pt x="3628736" y="3694092"/>
                  <a:pt x="3637325" y="3749618"/>
                </a:cubicBezTo>
                <a:cubicBezTo>
                  <a:pt x="3631446" y="3736800"/>
                  <a:pt x="3620480" y="3747498"/>
                  <a:pt x="3620258" y="3763981"/>
                </a:cubicBezTo>
                <a:cubicBezTo>
                  <a:pt x="3596667" y="3715365"/>
                  <a:pt x="3630603" y="3842969"/>
                  <a:pt x="3608193" y="3830141"/>
                </a:cubicBezTo>
                <a:cubicBezTo>
                  <a:pt x="3625759" y="3852486"/>
                  <a:pt x="3638965" y="3943841"/>
                  <a:pt x="3616479" y="3951521"/>
                </a:cubicBezTo>
                <a:cubicBezTo>
                  <a:pt x="3607940" y="3994867"/>
                  <a:pt x="3614033" y="4040502"/>
                  <a:pt x="3595498" y="4074157"/>
                </a:cubicBezTo>
                <a:cubicBezTo>
                  <a:pt x="3597477" y="4078342"/>
                  <a:pt x="3598819" y="4082864"/>
                  <a:pt x="3599706" y="4087599"/>
                </a:cubicBezTo>
                <a:lnTo>
                  <a:pt x="3601103" y="4101515"/>
                </a:lnTo>
                <a:lnTo>
                  <a:pt x="3600274" y="4102849"/>
                </a:lnTo>
                <a:cubicBezTo>
                  <a:pt x="3598143" y="4109482"/>
                  <a:pt x="3598077" y="4114144"/>
                  <a:pt x="3598925" y="4117926"/>
                </a:cubicBezTo>
                <a:lnTo>
                  <a:pt x="3600630" y="4121966"/>
                </a:lnTo>
                <a:lnTo>
                  <a:pt x="3600331" y="4132543"/>
                </a:lnTo>
                <a:lnTo>
                  <a:pt x="3601432" y="4154003"/>
                </a:lnTo>
                <a:lnTo>
                  <a:pt x="3600054" y="4157433"/>
                </a:lnTo>
                <a:lnTo>
                  <a:pt x="3599248" y="4188888"/>
                </a:lnTo>
                <a:cubicBezTo>
                  <a:pt x="3598993" y="4188940"/>
                  <a:pt x="3598738" y="4188992"/>
                  <a:pt x="3598484" y="4189044"/>
                </a:cubicBezTo>
                <a:cubicBezTo>
                  <a:pt x="3596754" y="4190111"/>
                  <a:pt x="3595443" y="4192250"/>
                  <a:pt x="3594971" y="4196698"/>
                </a:cubicBezTo>
                <a:cubicBezTo>
                  <a:pt x="3584674" y="4185805"/>
                  <a:pt x="3590455" y="4197885"/>
                  <a:pt x="3589971" y="4211958"/>
                </a:cubicBezTo>
                <a:cubicBezTo>
                  <a:pt x="3573870" y="4198179"/>
                  <a:pt x="3579156" y="4240607"/>
                  <a:pt x="3569135" y="4243705"/>
                </a:cubicBezTo>
                <a:cubicBezTo>
                  <a:pt x="3569142" y="4254351"/>
                  <a:pt x="3568856" y="4265362"/>
                  <a:pt x="3568210" y="4276468"/>
                </a:cubicBezTo>
                <a:lnTo>
                  <a:pt x="3567613" y="4282925"/>
                </a:lnTo>
                <a:cubicBezTo>
                  <a:pt x="3567553" y="4282949"/>
                  <a:pt x="3567492" y="4282974"/>
                  <a:pt x="3567432" y="4282999"/>
                </a:cubicBezTo>
                <a:cubicBezTo>
                  <a:pt x="3566940" y="4284280"/>
                  <a:pt x="3566607" y="4286359"/>
                  <a:pt x="3566464" y="4289697"/>
                </a:cubicBezTo>
                <a:lnTo>
                  <a:pt x="3566526" y="4294698"/>
                </a:lnTo>
                <a:lnTo>
                  <a:pt x="3565367" y="4307225"/>
                </a:lnTo>
                <a:lnTo>
                  <a:pt x="3563841" y="4311164"/>
                </a:lnTo>
                <a:lnTo>
                  <a:pt x="3561610" y="4312189"/>
                </a:lnTo>
                <a:lnTo>
                  <a:pt x="3561734" y="4313408"/>
                </a:lnTo>
                <a:cubicBezTo>
                  <a:pt x="3564537" y="4323096"/>
                  <a:pt x="3569544" y="4327053"/>
                  <a:pt x="3553832" y="4334910"/>
                </a:cubicBezTo>
                <a:cubicBezTo>
                  <a:pt x="3557797" y="4356533"/>
                  <a:pt x="3548502" y="4358433"/>
                  <a:pt x="3542564" y="4385380"/>
                </a:cubicBezTo>
                <a:cubicBezTo>
                  <a:pt x="3547050" y="4398267"/>
                  <a:pt x="3544091" y="4407098"/>
                  <a:pt x="3538724" y="4415150"/>
                </a:cubicBezTo>
                <a:cubicBezTo>
                  <a:pt x="3538633" y="4442707"/>
                  <a:pt x="3529920" y="4465824"/>
                  <a:pt x="3525348" y="4495753"/>
                </a:cubicBezTo>
                <a:cubicBezTo>
                  <a:pt x="3529387" y="4530212"/>
                  <a:pt x="3514579" y="4543935"/>
                  <a:pt x="3509749" y="4575934"/>
                </a:cubicBezTo>
                <a:cubicBezTo>
                  <a:pt x="3519579" y="4606914"/>
                  <a:pt x="3496418" y="4596497"/>
                  <a:pt x="3489779" y="4611927"/>
                </a:cubicBezTo>
                <a:lnTo>
                  <a:pt x="3488856" y="4616508"/>
                </a:lnTo>
                <a:lnTo>
                  <a:pt x="3489486" y="4629163"/>
                </a:lnTo>
                <a:lnTo>
                  <a:pt x="3490242" y="4633947"/>
                </a:lnTo>
                <a:cubicBezTo>
                  <a:pt x="3490570" y="4637233"/>
                  <a:pt x="3490539" y="4639406"/>
                  <a:pt x="3490244" y="4640894"/>
                </a:cubicBezTo>
                <a:lnTo>
                  <a:pt x="3490078" y="4641059"/>
                </a:lnTo>
                <a:lnTo>
                  <a:pt x="3490403" y="4647582"/>
                </a:lnTo>
                <a:cubicBezTo>
                  <a:pt x="3491330" y="4658608"/>
                  <a:pt x="3492590" y="4669354"/>
                  <a:pt x="3494082" y="4679601"/>
                </a:cubicBezTo>
                <a:cubicBezTo>
                  <a:pt x="3484854" y="4687754"/>
                  <a:pt x="3495864" y="4725869"/>
                  <a:pt x="3478421" y="4720918"/>
                </a:cubicBezTo>
                <a:cubicBezTo>
                  <a:pt x="3479918" y="4734712"/>
                  <a:pt x="3487176" y="4743359"/>
                  <a:pt x="3475730" y="4738188"/>
                </a:cubicBezTo>
                <a:cubicBezTo>
                  <a:pt x="3475894" y="4742712"/>
                  <a:pt x="3474928" y="4745450"/>
                  <a:pt x="3473409" y="4747368"/>
                </a:cubicBezTo>
                <a:lnTo>
                  <a:pt x="3472696" y="4747913"/>
                </a:lnTo>
                <a:lnTo>
                  <a:pt x="3476304" y="4778609"/>
                </a:lnTo>
                <a:lnTo>
                  <a:pt x="3475454" y="4782623"/>
                </a:lnTo>
                <a:lnTo>
                  <a:pt x="3479507" y="4802712"/>
                </a:lnTo>
                <a:lnTo>
                  <a:pt x="3480695" y="4813049"/>
                </a:lnTo>
                <a:lnTo>
                  <a:pt x="3482902" y="4816057"/>
                </a:lnTo>
                <a:cubicBezTo>
                  <a:pt x="3484247" y="4819259"/>
                  <a:pt x="3484834" y="4823783"/>
                  <a:pt x="3483703" y="4831270"/>
                </a:cubicBezTo>
                <a:lnTo>
                  <a:pt x="3483090" y="4832984"/>
                </a:lnTo>
                <a:lnTo>
                  <a:pt x="3486378" y="4845654"/>
                </a:lnTo>
                <a:cubicBezTo>
                  <a:pt x="3487893" y="4849755"/>
                  <a:pt x="3489817" y="4853416"/>
                  <a:pt x="3492309" y="4856425"/>
                </a:cubicBezTo>
                <a:cubicBezTo>
                  <a:pt x="3479133" y="4898390"/>
                  <a:pt x="3491371" y="4939174"/>
                  <a:pt x="3489182" y="4985308"/>
                </a:cubicBezTo>
                <a:cubicBezTo>
                  <a:pt x="3492413" y="5037202"/>
                  <a:pt x="3496839" y="5073159"/>
                  <a:pt x="3498182" y="5107346"/>
                </a:cubicBezTo>
                <a:cubicBezTo>
                  <a:pt x="3500266" y="5123329"/>
                  <a:pt x="3506680" y="5240376"/>
                  <a:pt x="3499225" y="5231073"/>
                </a:cubicBezTo>
                <a:cubicBezTo>
                  <a:pt x="3515247" y="5280090"/>
                  <a:pt x="3497607" y="5309911"/>
                  <a:pt x="3504960" y="5364785"/>
                </a:cubicBezTo>
                <a:cubicBezTo>
                  <a:pt x="3487546" y="5393671"/>
                  <a:pt x="3503686" y="5378336"/>
                  <a:pt x="3500486" y="5409009"/>
                </a:cubicBezTo>
                <a:cubicBezTo>
                  <a:pt x="3516561" y="5401350"/>
                  <a:pt x="3491544" y="5446009"/>
                  <a:pt x="3509710" y="5448570"/>
                </a:cubicBezTo>
                <a:cubicBezTo>
                  <a:pt x="3508555" y="5454072"/>
                  <a:pt x="3506859" y="5459319"/>
                  <a:pt x="3505022" y="5464568"/>
                </a:cubicBezTo>
                <a:lnTo>
                  <a:pt x="3504070" y="5467320"/>
                </a:lnTo>
                <a:lnTo>
                  <a:pt x="3503399" y="5478483"/>
                </a:lnTo>
                <a:lnTo>
                  <a:pt x="3499281" y="5481443"/>
                </a:lnTo>
                <a:lnTo>
                  <a:pt x="3499047" y="5616712"/>
                </a:lnTo>
                <a:cubicBezTo>
                  <a:pt x="3502347" y="5628424"/>
                  <a:pt x="3503819" y="5666768"/>
                  <a:pt x="3498775" y="5675291"/>
                </a:cubicBezTo>
                <a:cubicBezTo>
                  <a:pt x="3497984" y="5683547"/>
                  <a:pt x="3500335" y="5692400"/>
                  <a:pt x="3494739" y="5697458"/>
                </a:cubicBezTo>
                <a:cubicBezTo>
                  <a:pt x="3492180" y="5715432"/>
                  <a:pt x="3486290" y="5756597"/>
                  <a:pt x="3483423" y="5783137"/>
                </a:cubicBezTo>
                <a:cubicBezTo>
                  <a:pt x="3491452" y="5796973"/>
                  <a:pt x="3477643" y="5819988"/>
                  <a:pt x="3477532" y="5856699"/>
                </a:cubicBezTo>
                <a:cubicBezTo>
                  <a:pt x="3486776" y="5871818"/>
                  <a:pt x="3477340" y="5881447"/>
                  <a:pt x="3490032" y="5910638"/>
                </a:cubicBezTo>
                <a:cubicBezTo>
                  <a:pt x="3488930" y="5911913"/>
                  <a:pt x="3487924" y="5913488"/>
                  <a:pt x="3487046" y="5915313"/>
                </a:cubicBezTo>
                <a:cubicBezTo>
                  <a:pt x="3481941" y="5925917"/>
                  <a:pt x="3482137" y="5942505"/>
                  <a:pt x="3487484" y="5952365"/>
                </a:cubicBezTo>
                <a:cubicBezTo>
                  <a:pt x="3504666" y="5999029"/>
                  <a:pt x="3505019" y="6042078"/>
                  <a:pt x="3509266" y="6082373"/>
                </a:cubicBezTo>
                <a:cubicBezTo>
                  <a:pt x="3512265" y="6128005"/>
                  <a:pt x="3492950" y="6098121"/>
                  <a:pt x="3509564" y="6154771"/>
                </a:cubicBezTo>
                <a:cubicBezTo>
                  <a:pt x="3503223" y="6161045"/>
                  <a:pt x="3503062" y="6168289"/>
                  <a:pt x="3506404" y="6180433"/>
                </a:cubicBezTo>
                <a:cubicBezTo>
                  <a:pt x="3507378" y="6202614"/>
                  <a:pt x="3491084" y="6201180"/>
                  <a:pt x="3501312" y="6223427"/>
                </a:cubicBezTo>
                <a:cubicBezTo>
                  <a:pt x="3492497" y="6219559"/>
                  <a:pt x="3498753" y="6265580"/>
                  <a:pt x="3489469" y="6255476"/>
                </a:cubicBezTo>
                <a:cubicBezTo>
                  <a:pt x="3481791" y="6270065"/>
                  <a:pt x="3495037" y="6276996"/>
                  <a:pt x="3488398" y="6291462"/>
                </a:cubicBezTo>
                <a:cubicBezTo>
                  <a:pt x="3487099" y="6307679"/>
                  <a:pt x="3497555" y="6282019"/>
                  <a:pt x="3498547" y="6299935"/>
                </a:cubicBezTo>
                <a:cubicBezTo>
                  <a:pt x="3498173" y="6321676"/>
                  <a:pt x="3514193" y="6321381"/>
                  <a:pt x="3494028" y="6338390"/>
                </a:cubicBezTo>
                <a:lnTo>
                  <a:pt x="3486030" y="6396716"/>
                </a:lnTo>
                <a:cubicBezTo>
                  <a:pt x="3491309" y="6409668"/>
                  <a:pt x="3488928" y="6420134"/>
                  <a:pt x="3484103" y="6430386"/>
                </a:cubicBezTo>
                <a:cubicBezTo>
                  <a:pt x="3485763" y="6460632"/>
                  <a:pt x="3478568" y="6488285"/>
                  <a:pt x="3475922" y="6522318"/>
                </a:cubicBezTo>
                <a:cubicBezTo>
                  <a:pt x="3482128" y="6559051"/>
                  <a:pt x="3468277" y="6578006"/>
                  <a:pt x="3465506" y="6614374"/>
                </a:cubicBezTo>
                <a:cubicBezTo>
                  <a:pt x="3478925" y="6650248"/>
                  <a:pt x="3446064" y="6638174"/>
                  <a:pt x="3446789" y="6668768"/>
                </a:cubicBezTo>
                <a:cubicBezTo>
                  <a:pt x="3458869" y="6718505"/>
                  <a:pt x="3435878" y="6667592"/>
                  <a:pt x="3439582" y="6744454"/>
                </a:cubicBezTo>
                <a:cubicBezTo>
                  <a:pt x="3441631" y="6748797"/>
                  <a:pt x="3439393" y="6758101"/>
                  <a:pt x="3436538" y="6757102"/>
                </a:cubicBezTo>
                <a:cubicBezTo>
                  <a:pt x="3437461" y="6773941"/>
                  <a:pt x="3420846" y="6822488"/>
                  <a:pt x="3424061" y="6846522"/>
                </a:cubicBezTo>
                <a:lnTo>
                  <a:pt x="342303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89610" y="1854557"/>
            <a:ext cx="7599042" cy="454624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z="2000" b="1" dirty="0">
                <a:latin typeface="Times New Roman" panose="02020603050405020304"/>
                <a:cs typeface="Times New Roman" panose="02020603050405020304"/>
              </a:rPr>
              <a:t>Название проекта</a:t>
            </a:r>
            <a:r>
              <a:rPr lang="ru-RU" sz="2000" dirty="0">
                <a:latin typeface="Times New Roman" panose="02020603050405020304"/>
                <a:cs typeface="Times New Roman" panose="02020603050405020304"/>
              </a:rPr>
              <a:t>: «Лес — богатство Алтая» </a:t>
            </a:r>
          </a:p>
          <a:p>
            <a:r>
              <a:rPr lang="ru-RU" sz="2000" b="1" dirty="0">
                <a:latin typeface="Times New Roman" panose="02020603050405020304"/>
                <a:cs typeface="Times New Roman" panose="02020603050405020304"/>
              </a:rPr>
              <a:t>Вид: </a:t>
            </a:r>
            <a:r>
              <a:rPr lang="ru-RU" sz="2000" dirty="0">
                <a:latin typeface="Times New Roman" panose="02020603050405020304"/>
                <a:cs typeface="Times New Roman" panose="02020603050405020304"/>
              </a:rPr>
              <a:t>информационно практико-ориентированный</a:t>
            </a:r>
          </a:p>
          <a:p>
            <a:r>
              <a:rPr lang="ru-RU" sz="2000" b="1" dirty="0">
                <a:latin typeface="Times New Roman" panose="02020603050405020304"/>
                <a:cs typeface="Times New Roman" panose="02020603050405020304"/>
              </a:rPr>
              <a:t>Тип: </a:t>
            </a:r>
            <a:r>
              <a:rPr lang="ru-RU" sz="2000" dirty="0">
                <a:latin typeface="Times New Roman" panose="02020603050405020304"/>
                <a:cs typeface="Times New Roman" panose="02020603050405020304"/>
              </a:rPr>
              <a:t>долгосрочный</a:t>
            </a:r>
            <a:endParaRPr lang="ru-RU" sz="2000" dirty="0"/>
          </a:p>
          <a:p>
            <a:r>
              <a:rPr lang="ru-RU" sz="2000" b="1" dirty="0">
                <a:latin typeface="Times New Roman" panose="02020603050405020304"/>
                <a:cs typeface="Times New Roman" panose="02020603050405020304"/>
              </a:rPr>
              <a:t>Реализация</a:t>
            </a:r>
            <a:r>
              <a:rPr lang="ru-RU" sz="2000" dirty="0">
                <a:latin typeface="Times New Roman" panose="02020603050405020304"/>
                <a:cs typeface="Times New Roman" panose="02020603050405020304"/>
              </a:rPr>
              <a:t>: в рамках региональной программы «Любимый край - Горный Алтай»</a:t>
            </a:r>
            <a:endParaRPr lang="ru-RU" sz="2000" dirty="0"/>
          </a:p>
          <a:p>
            <a:r>
              <a:rPr lang="ru-RU" sz="2000" b="1" dirty="0">
                <a:latin typeface="Times New Roman" panose="02020603050405020304"/>
                <a:cs typeface="Times New Roman" panose="02020603050405020304"/>
              </a:rPr>
              <a:t>База реализации:</a:t>
            </a:r>
            <a:r>
              <a:rPr lang="ru-RU" sz="2000" dirty="0">
                <a:latin typeface="Times New Roman" panose="02020603050405020304"/>
                <a:cs typeface="Times New Roman" panose="02020603050405020304"/>
              </a:rPr>
              <a:t> Филиал №2 «Солнышко» МДОУ детский сад «Родничок» </a:t>
            </a:r>
            <a:r>
              <a:rPr lang="ru-RU" sz="2000" dirty="0" err="1">
                <a:latin typeface="Times New Roman" panose="02020603050405020304"/>
                <a:cs typeface="Times New Roman" panose="02020603050405020304"/>
              </a:rPr>
              <a:t>с.Турочак</a:t>
            </a:r>
            <a:endParaRPr lang="ru-RU" sz="2000" dirty="0">
              <a:latin typeface="Times New Roman" panose="02020603050405020304"/>
              <a:cs typeface="Times New Roman" panose="02020603050405020304"/>
            </a:endParaRPr>
          </a:p>
          <a:p>
            <a:r>
              <a:rPr lang="ru-RU" sz="2000" b="1" dirty="0">
                <a:latin typeface="Times New Roman" panose="02020603050405020304"/>
                <a:cs typeface="Times New Roman" panose="02020603050405020304"/>
              </a:rPr>
              <a:t>Продукт: </a:t>
            </a:r>
            <a:r>
              <a:rPr lang="ru-RU" sz="2000" dirty="0">
                <a:latin typeface="Times New Roman" panose="02020603050405020304"/>
                <a:cs typeface="Times New Roman" panose="02020603050405020304"/>
              </a:rPr>
              <a:t>РППС</a:t>
            </a:r>
            <a:r>
              <a:rPr lang="ru-RU" sz="2000" b="1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ru-RU" sz="2000" dirty="0">
                <a:latin typeface="Times New Roman" panose="02020603050405020304"/>
                <a:cs typeface="Times New Roman" panose="02020603050405020304"/>
              </a:rPr>
              <a:t>«Лесная академия», </a:t>
            </a:r>
            <a:r>
              <a:rPr lang="ru-RU" sz="2000" dirty="0" err="1">
                <a:latin typeface="Times New Roman" panose="02020603050405020304"/>
                <a:cs typeface="Times New Roman" panose="02020603050405020304"/>
              </a:rPr>
              <a:t>минипитомник</a:t>
            </a:r>
            <a:r>
              <a:rPr lang="ru-RU" sz="2000" dirty="0">
                <a:latin typeface="Times New Roman" panose="02020603050405020304"/>
                <a:cs typeface="Times New Roman" panose="02020603050405020304"/>
              </a:rPr>
              <a:t>.</a:t>
            </a:r>
            <a:endParaRPr lang="ru-RU" sz="2000" dirty="0"/>
          </a:p>
          <a:p>
            <a:r>
              <a:rPr lang="ru-RU" sz="2000" b="1" dirty="0">
                <a:latin typeface="Times New Roman" panose="02020603050405020304"/>
                <a:cs typeface="Times New Roman" panose="02020603050405020304"/>
              </a:rPr>
              <a:t>Партнеры</a:t>
            </a:r>
            <a:r>
              <a:rPr lang="ru-RU" sz="2000" dirty="0">
                <a:latin typeface="Times New Roman" panose="02020603050405020304"/>
                <a:cs typeface="Times New Roman" panose="02020603050405020304"/>
              </a:rPr>
              <a:t>: АУ РА «Турочак лес», Дом творчества и досуга</a:t>
            </a:r>
            <a:endParaRPr lang="ru-RU" sz="2000" dirty="0"/>
          </a:p>
          <a:p>
            <a:r>
              <a:rPr lang="ru-RU" sz="2000" b="1" dirty="0">
                <a:latin typeface="Times New Roman" panose="02020603050405020304"/>
                <a:cs typeface="Times New Roman" panose="02020603050405020304"/>
              </a:rPr>
              <a:t>Участники: </a:t>
            </a:r>
            <a:r>
              <a:rPr lang="ru-RU" sz="2000" dirty="0">
                <a:latin typeface="Times New Roman" panose="02020603050405020304"/>
                <a:cs typeface="Times New Roman" panose="02020603050405020304"/>
              </a:rPr>
              <a:t>Педагоги, воспитанники, родители (законные представители).</a:t>
            </a:r>
            <a:endParaRPr lang="ru-RU" sz="2000" dirty="0"/>
          </a:p>
          <a:p>
            <a:pPr>
              <a:spcBef>
                <a:spcPts val="0"/>
              </a:spcBef>
            </a:pPr>
            <a:endParaRPr lang="ru-RU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1844" y="297996"/>
            <a:ext cx="1884362" cy="188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" y="-7854"/>
            <a:ext cx="12192000" cy="6865854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190" y="772160"/>
            <a:ext cx="7017385" cy="1198880"/>
          </a:xfrm>
        </p:spPr>
        <p:txBody>
          <a:bodyPr>
            <a:normAutofit fontScale="90000"/>
          </a:bodyPr>
          <a:lstStyle/>
          <a:p>
            <a:br>
              <a:rPr lang="ru-RU" sz="4000" b="1" dirty="0">
                <a:solidFill>
                  <a:schemeClr val="accent6">
                    <a:lumMod val="49000"/>
                  </a:schemeClr>
                </a:solidFill>
                <a:latin typeface="Times New Roman" panose="02020603050405020304"/>
                <a:cs typeface="Times New Roman" panose="02020603050405020304"/>
              </a:rPr>
            </a:br>
            <a:br>
              <a:rPr lang="ru-RU" sz="4000" b="1" dirty="0">
                <a:solidFill>
                  <a:schemeClr val="accent6">
                    <a:lumMod val="49000"/>
                  </a:schemeClr>
                </a:solidFill>
                <a:latin typeface="Times New Roman" panose="02020603050405020304"/>
                <a:cs typeface="Times New Roman" panose="02020603050405020304"/>
              </a:rPr>
            </a:br>
            <a:br>
              <a:rPr lang="ru-RU" sz="4000" b="1" dirty="0">
                <a:solidFill>
                  <a:schemeClr val="accent6">
                    <a:lumMod val="49000"/>
                  </a:schemeClr>
                </a:solidFill>
                <a:latin typeface="Times New Roman" panose="02020603050405020304"/>
                <a:cs typeface="Times New Roman" panose="02020603050405020304"/>
              </a:rPr>
            </a:br>
            <a:r>
              <a:rPr lang="ru-RU" sz="4000" b="1" dirty="0">
                <a:solidFill>
                  <a:schemeClr val="accent6">
                    <a:lumMod val="49000"/>
                  </a:schemeClr>
                </a:solidFill>
                <a:latin typeface="Times New Roman" panose="02020603050405020304"/>
                <a:cs typeface="Times New Roman" panose="02020603050405020304"/>
              </a:rPr>
              <a:t>От детского вопроса к педагогической задаче</a:t>
            </a:r>
          </a:p>
          <a:p>
            <a:endParaRPr lang="ru-RU" sz="4000" b="1" dirty="0">
              <a:solidFill>
                <a:schemeClr val="accent6">
                  <a:lumMod val="49000"/>
                </a:schemeClr>
              </a:solidFill>
            </a:endParaRPr>
          </a:p>
          <a:p>
            <a:endParaRPr lang="ru-RU" sz="4000" b="1" dirty="0">
              <a:solidFill>
                <a:schemeClr val="accent6">
                  <a:lumMod val="49000"/>
                </a:schemeClr>
              </a:solidFill>
            </a:endParaRPr>
          </a:p>
          <a:p>
            <a:pPr>
              <a:spcBef>
                <a:spcPts val="1000"/>
              </a:spcBef>
            </a:pPr>
            <a:endParaRPr lang="ru-RU" sz="4000" b="1" dirty="0">
              <a:solidFill>
                <a:schemeClr val="accent6">
                  <a:lumMod val="49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98524" y="2356127"/>
            <a:ext cx="5813740" cy="403348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ru-RU" sz="2400" b="1" dirty="0">
                <a:latin typeface="Times New Roman" panose="02020603050405020304"/>
                <a:cs typeface="Times New Roman" panose="02020603050405020304"/>
              </a:rPr>
              <a:t>Восторг есть, но нет понимания</a:t>
            </a:r>
            <a:endParaRPr lang="ru-RU" sz="2400" dirty="0">
              <a:latin typeface="Times New Roman" panose="02020603050405020304"/>
              <a:cs typeface="Times New Roman" panose="02020603050405020304"/>
            </a:endParaRPr>
          </a:p>
          <a:p>
            <a:pPr algn="l">
              <a:lnSpc>
                <a:spcPct val="100000"/>
              </a:lnSpc>
            </a:pPr>
            <a:r>
              <a:rPr lang="en-US" altLang="en-US" sz="2400" b="1" dirty="0">
                <a:latin typeface="Times New Roman" panose="02020603050405020304"/>
                <a:cs typeface="Times New Roman" panose="02020603050405020304"/>
              </a:rPr>
              <a:t>Есть</a:t>
            </a:r>
            <a:r>
              <a:rPr lang="en-US" altLang="ru-RU" sz="2400" b="1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altLang="en-US" sz="2400" b="1" dirty="0">
                <a:latin typeface="Times New Roman" panose="02020603050405020304"/>
                <a:cs typeface="Times New Roman" panose="02020603050405020304"/>
              </a:rPr>
              <a:t>любопытство</a:t>
            </a:r>
            <a:r>
              <a:rPr lang="en-US" altLang="ru-RU" sz="2400" b="1" dirty="0">
                <a:latin typeface="Times New Roman" panose="02020603050405020304"/>
                <a:cs typeface="Times New Roman" panose="02020603050405020304"/>
              </a:rPr>
              <a:t>,</a:t>
            </a:r>
            <a:r>
              <a:rPr lang="" altLang="en-US" sz="2400" b="1" dirty="0">
                <a:latin typeface="Times New Roman" panose="02020603050405020304"/>
                <a:cs typeface="Times New Roman" panose="02020603050405020304"/>
              </a:rPr>
              <a:t> </a:t>
            </a:r>
            <a:r>
              <a:rPr lang="en-US" altLang="en-US" sz="2400" b="1" dirty="0">
                <a:latin typeface="Times New Roman" panose="02020603050405020304"/>
                <a:cs typeface="Times New Roman" panose="02020603050405020304"/>
              </a:rPr>
              <a:t>но</a:t>
            </a:r>
            <a:r>
              <a:rPr lang="en-US" altLang="ru-RU" sz="2400" b="1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altLang="en-US" sz="2400" b="1" dirty="0">
                <a:latin typeface="Times New Roman" panose="02020603050405020304"/>
                <a:cs typeface="Times New Roman" panose="02020603050405020304"/>
              </a:rPr>
              <a:t>нет </a:t>
            </a:r>
            <a:r>
              <a:rPr lang="ru-RU" sz="2400" b="1" dirty="0">
                <a:latin typeface="Times New Roman" panose="02020603050405020304"/>
                <a:cs typeface="Times New Roman" panose="02020603050405020304"/>
              </a:rPr>
              <a:t>инструментов для самостоятельного поиска ответа: </a:t>
            </a:r>
            <a:r>
              <a:rPr lang="ru-RU" sz="2400" dirty="0">
                <a:latin typeface="Times New Roman" panose="02020603050405020304"/>
                <a:cs typeface="Times New Roman" panose="02020603050405020304"/>
              </a:rPr>
              <a:t>интерес не перерастает  в познание – ребенок ждет от взрослого готовый ответ</a:t>
            </a:r>
            <a:endParaRPr lang="ru-RU" sz="3200" dirty="0"/>
          </a:p>
          <a:p>
            <a:pPr algn="l"/>
            <a:r>
              <a:rPr lang="ru-RU" sz="2400" b="1" dirty="0">
                <a:latin typeface="Times New Roman" panose="02020603050405020304"/>
                <a:cs typeface="Times New Roman" panose="02020603050405020304"/>
              </a:rPr>
              <a:t>Есть информация, но связей между ней нет: </a:t>
            </a:r>
            <a:r>
              <a:rPr lang="ru-RU" sz="2400" dirty="0">
                <a:latin typeface="Times New Roman" panose="02020603050405020304"/>
                <a:cs typeface="Times New Roman" panose="02020603050405020304"/>
              </a:rPr>
              <a:t>ребенок имеет разрозненные знания</a:t>
            </a:r>
            <a:endParaRPr lang="ru-RU" sz="3200" dirty="0"/>
          </a:p>
          <a:p>
            <a:pPr algn="l"/>
            <a:endParaRPr lang="ru-RU" sz="24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6" name="Объект 3" descr="Изображение выглядит как на открытом воздухе, человек, зеленый, растение&#10;&#10;Содержимое, созданное искусственным интеллектом, может быть неверным."/>
          <p:cNvPicPr>
            <a:picLocks noChangeAspect="1"/>
          </p:cNvPicPr>
          <p:nvPr/>
        </p:nvPicPr>
        <p:blipFill>
          <a:blip r:embed="rId2"/>
          <a:srcRect r="-3" b="-3"/>
          <a:stretch>
            <a:fillRect/>
          </a:stretch>
        </p:blipFill>
        <p:spPr>
          <a:xfrm>
            <a:off x="247842" y="772299"/>
            <a:ext cx="5341590" cy="5341590"/>
          </a:xfrm>
          <a:custGeom>
            <a:avLst/>
            <a:gdLst/>
            <a:ahLst/>
            <a:cxnLst/>
            <a:rect l="l" t="t" r="r" b="b"/>
            <a:pathLst>
              <a:path w="1838528" h="1838528">
                <a:moveTo>
                  <a:pt x="919264" y="0"/>
                </a:moveTo>
                <a:cubicBezTo>
                  <a:pt x="1426959" y="0"/>
                  <a:pt x="1838528" y="411569"/>
                  <a:pt x="1838528" y="919264"/>
                </a:cubicBezTo>
                <a:cubicBezTo>
                  <a:pt x="1838528" y="1426959"/>
                  <a:pt x="1426959" y="1838528"/>
                  <a:pt x="919264" y="1838528"/>
                </a:cubicBezTo>
                <a:cubicBezTo>
                  <a:pt x="411569" y="1838528"/>
                  <a:pt x="0" y="1426959"/>
                  <a:pt x="0" y="919264"/>
                </a:cubicBezTo>
                <a:cubicBezTo>
                  <a:pt x="0" y="411569"/>
                  <a:pt x="411569" y="0"/>
                  <a:pt x="919264" y="0"/>
                </a:cubicBezTo>
                <a:close/>
              </a:path>
            </a:pathLst>
          </a:cu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9715" y="5307965"/>
            <a:ext cx="1657350" cy="1657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" y="-7854"/>
            <a:ext cx="12192000" cy="6865854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03652" y="-768"/>
            <a:ext cx="6781800" cy="1338696"/>
          </a:xfrm>
        </p:spPr>
        <p:txBody>
          <a:bodyPr>
            <a:normAutofit/>
          </a:bodyPr>
          <a:lstStyle/>
          <a:p>
            <a:pPr>
              <a:spcBef>
                <a:spcPts val="1000"/>
              </a:spcBef>
            </a:pPr>
            <a:r>
              <a:rPr lang="ru-RU" sz="4000" b="1" dirty="0">
                <a:solidFill>
                  <a:schemeClr val="accent6">
                    <a:lumMod val="49000"/>
                  </a:schemeClr>
                </a:solidFill>
                <a:latin typeface="Cambria" panose="02040503050406030204"/>
                <a:ea typeface="Cambria" panose="02040503050406030204"/>
              </a:rPr>
              <a:t>Цель:</a:t>
            </a:r>
            <a:endParaRPr lang="ru-RU">
              <a:solidFill>
                <a:schemeClr val="accent6">
                  <a:lumMod val="49000"/>
                </a:schemeClr>
              </a:solidFill>
            </a:endParaRPr>
          </a:p>
        </p:txBody>
      </p:sp>
      <p:pic>
        <p:nvPicPr>
          <p:cNvPr id="4" name="Рисунок 3" descr="Изображение выглядит как коричневый, на открытом воздухе, дерево, природа&#10;&#10;Содержимое, созданное искусственным интеллектом, может быть неверным."/>
          <p:cNvPicPr>
            <a:picLocks noChangeAspect="1"/>
          </p:cNvPicPr>
          <p:nvPr/>
        </p:nvPicPr>
        <p:blipFill>
          <a:blip r:embed="rId2"/>
          <a:srcRect t="4717" r="2" b="3960"/>
          <a:stretch>
            <a:fillRect/>
          </a:stretch>
        </p:blipFill>
        <p:spPr>
          <a:xfrm>
            <a:off x="20" y="10"/>
            <a:ext cx="3754739" cy="6857990"/>
          </a:xfrm>
          <a:custGeom>
            <a:avLst/>
            <a:gdLst/>
            <a:ahLst/>
            <a:cxnLst/>
            <a:rect l="l" t="t" r="r" b="b"/>
            <a:pathLst>
              <a:path w="3754759" h="6858000">
                <a:moveTo>
                  <a:pt x="0" y="0"/>
                </a:moveTo>
                <a:lnTo>
                  <a:pt x="3405358" y="0"/>
                </a:lnTo>
                <a:lnTo>
                  <a:pt x="3406298" y="5103"/>
                </a:lnTo>
                <a:cubicBezTo>
                  <a:pt x="3408705" y="9272"/>
                  <a:pt x="3410993" y="13534"/>
                  <a:pt x="3408744" y="22806"/>
                </a:cubicBezTo>
                <a:cubicBezTo>
                  <a:pt x="3398212" y="18869"/>
                  <a:pt x="3412504" y="58782"/>
                  <a:pt x="3403554" y="60481"/>
                </a:cubicBezTo>
                <a:cubicBezTo>
                  <a:pt x="3417198" y="75379"/>
                  <a:pt x="3401704" y="83956"/>
                  <a:pt x="3406685" y="104437"/>
                </a:cubicBezTo>
                <a:cubicBezTo>
                  <a:pt x="3412035" y="113935"/>
                  <a:pt x="3413215" y="120918"/>
                  <a:pt x="3408439" y="130745"/>
                </a:cubicBezTo>
                <a:cubicBezTo>
                  <a:pt x="3434362" y="174436"/>
                  <a:pt x="3410826" y="157826"/>
                  <a:pt x="3422002" y="199353"/>
                </a:cubicBezTo>
                <a:cubicBezTo>
                  <a:pt x="3433366" y="235046"/>
                  <a:pt x="3441595" y="275734"/>
                  <a:pt x="3466217" y="309590"/>
                </a:cubicBezTo>
                <a:cubicBezTo>
                  <a:pt x="3473022" y="315692"/>
                  <a:pt x="3476249" y="331335"/>
                  <a:pt x="3473425" y="344525"/>
                </a:cubicBezTo>
                <a:cubicBezTo>
                  <a:pt x="3472938" y="346792"/>
                  <a:pt x="3472286" y="348904"/>
                  <a:pt x="3471491" y="350788"/>
                </a:cubicBezTo>
                <a:cubicBezTo>
                  <a:pt x="3476473" y="380853"/>
                  <a:pt x="3497528" y="490678"/>
                  <a:pt x="3503314" y="524915"/>
                </a:cubicBezTo>
                <a:cubicBezTo>
                  <a:pt x="3495110" y="528110"/>
                  <a:pt x="3511009" y="544789"/>
                  <a:pt x="3506208" y="556205"/>
                </a:cubicBezTo>
                <a:cubicBezTo>
                  <a:pt x="3501906" y="564424"/>
                  <a:pt x="3505727" y="571402"/>
                  <a:pt x="3506503" y="579730"/>
                </a:cubicBezTo>
                <a:cubicBezTo>
                  <a:pt x="3503352" y="590904"/>
                  <a:pt x="3511763" y="626437"/>
                  <a:pt x="3516997" y="635552"/>
                </a:cubicBezTo>
                <a:cubicBezTo>
                  <a:pt x="3534688" y="657082"/>
                  <a:pt x="3524838" y="708447"/>
                  <a:pt x="3538464" y="726388"/>
                </a:cubicBezTo>
                <a:cubicBezTo>
                  <a:pt x="3540659" y="733032"/>
                  <a:pt x="3541735" y="739585"/>
                  <a:pt x="3542115" y="746049"/>
                </a:cubicBezTo>
                <a:lnTo>
                  <a:pt x="3541598" y="764218"/>
                </a:lnTo>
                <a:lnTo>
                  <a:pt x="3538294" y="769538"/>
                </a:lnTo>
                <a:lnTo>
                  <a:pt x="3539714" y="780556"/>
                </a:lnTo>
                <a:lnTo>
                  <a:pt x="3539328" y="783752"/>
                </a:lnTo>
                <a:cubicBezTo>
                  <a:pt x="3538575" y="789859"/>
                  <a:pt x="3537953" y="795880"/>
                  <a:pt x="3537882" y="801812"/>
                </a:cubicBezTo>
                <a:cubicBezTo>
                  <a:pt x="3555332" y="793164"/>
                  <a:pt x="3540143" y="850853"/>
                  <a:pt x="3553763" y="833773"/>
                </a:cubicBezTo>
                <a:cubicBezTo>
                  <a:pt x="3556400" y="864868"/>
                  <a:pt x="3568671" y="840452"/>
                  <a:pt x="3557696" y="878520"/>
                </a:cubicBezTo>
                <a:cubicBezTo>
                  <a:pt x="3574636" y="926170"/>
                  <a:pt x="3572932" y="1002669"/>
                  <a:pt x="3596902" y="1039468"/>
                </a:cubicBezTo>
                <a:cubicBezTo>
                  <a:pt x="3588227" y="1035176"/>
                  <a:pt x="3582669" y="1055878"/>
                  <a:pt x="3587550" y="1069793"/>
                </a:cubicBezTo>
                <a:cubicBezTo>
                  <a:pt x="3553603" y="1054905"/>
                  <a:pt x="3620138" y="1124159"/>
                  <a:pt x="3598129" y="1137690"/>
                </a:cubicBezTo>
                <a:cubicBezTo>
                  <a:pt x="3619154" y="1137277"/>
                  <a:pt x="3657845" y="1198819"/>
                  <a:pt x="3642072" y="1229443"/>
                </a:cubicBezTo>
                <a:cubicBezTo>
                  <a:pt x="3648492" y="1274612"/>
                  <a:pt x="3667414" y="1305895"/>
                  <a:pt x="3662799" y="1353804"/>
                </a:cubicBezTo>
                <a:cubicBezTo>
                  <a:pt x="3665680" y="1355144"/>
                  <a:pt x="3668149" y="1357448"/>
                  <a:pt x="3670319" y="1360420"/>
                </a:cubicBezTo>
                <a:lnTo>
                  <a:pt x="3675717" y="1370453"/>
                </a:lnTo>
                <a:lnTo>
                  <a:pt x="3675458" y="1372456"/>
                </a:lnTo>
                <a:cubicBezTo>
                  <a:pt x="3675775" y="1380261"/>
                  <a:pt x="3677154" y="1384198"/>
                  <a:pt x="3678998" y="1386422"/>
                </a:cubicBezTo>
                <a:lnTo>
                  <a:pt x="3681613" y="1387932"/>
                </a:lnTo>
                <a:lnTo>
                  <a:pt x="3684619" y="1397028"/>
                </a:lnTo>
                <a:lnTo>
                  <a:pt x="3692094" y="1413643"/>
                </a:lnTo>
                <a:lnTo>
                  <a:pt x="3692036" y="1417975"/>
                </a:lnTo>
                <a:lnTo>
                  <a:pt x="3701043" y="1444940"/>
                </a:lnTo>
                <a:lnTo>
                  <a:pt x="3700474" y="1445893"/>
                </a:lnTo>
                <a:cubicBezTo>
                  <a:pt x="3699407" y="1448641"/>
                  <a:pt x="3699006" y="1451835"/>
                  <a:pt x="3699990" y="1456030"/>
                </a:cubicBezTo>
                <a:cubicBezTo>
                  <a:pt x="3688343" y="1458099"/>
                  <a:pt x="3696713" y="1461887"/>
                  <a:pt x="3700642" y="1474079"/>
                </a:cubicBezTo>
                <a:cubicBezTo>
                  <a:pt x="3683431" y="1480016"/>
                  <a:pt x="3700716" y="1509516"/>
                  <a:pt x="3693587" y="1522890"/>
                </a:cubicBezTo>
                <a:cubicBezTo>
                  <a:pt x="3696861" y="1531716"/>
                  <a:pt x="3700010" y="1541157"/>
                  <a:pt x="3702900" y="1551068"/>
                </a:cubicBezTo>
                <a:lnTo>
                  <a:pt x="3708038" y="1631578"/>
                </a:lnTo>
                <a:lnTo>
                  <a:pt x="3698097" y="1716642"/>
                </a:lnTo>
                <a:cubicBezTo>
                  <a:pt x="3699314" y="1747867"/>
                  <a:pt x="3695412" y="1775147"/>
                  <a:pt x="3700384" y="1801382"/>
                </a:cubicBezTo>
                <a:cubicBezTo>
                  <a:pt x="3696845" y="1812311"/>
                  <a:pt x="3695699" y="1822504"/>
                  <a:pt x="3702257" y="1832013"/>
                </a:cubicBezTo>
                <a:cubicBezTo>
                  <a:pt x="3701651" y="1861238"/>
                  <a:pt x="3693313" y="1868713"/>
                  <a:pt x="3700986" y="1886838"/>
                </a:cubicBezTo>
                <a:cubicBezTo>
                  <a:pt x="3687741" y="1903887"/>
                  <a:pt x="3693148" y="1904594"/>
                  <a:pt x="3697545" y="1912087"/>
                </a:cubicBezTo>
                <a:lnTo>
                  <a:pt x="3697885" y="1913171"/>
                </a:lnTo>
                <a:lnTo>
                  <a:pt x="3695987" y="1915505"/>
                </a:lnTo>
                <a:lnTo>
                  <a:pt x="3695284" y="1920179"/>
                </a:lnTo>
                <a:lnTo>
                  <a:pt x="3696499" y="1932787"/>
                </a:lnTo>
                <a:lnTo>
                  <a:pt x="3697473" y="1937503"/>
                </a:lnTo>
                <a:cubicBezTo>
                  <a:pt x="3697953" y="1940760"/>
                  <a:pt x="3698023" y="1942937"/>
                  <a:pt x="3697799" y="1944457"/>
                </a:cubicBezTo>
                <a:lnTo>
                  <a:pt x="3697642" y="1944638"/>
                </a:lnTo>
                <a:lnTo>
                  <a:pt x="3698268" y="1951136"/>
                </a:lnTo>
                <a:cubicBezTo>
                  <a:pt x="3699704" y="1962083"/>
                  <a:pt x="3701457" y="1972719"/>
                  <a:pt x="3703418" y="1982828"/>
                </a:cubicBezTo>
                <a:cubicBezTo>
                  <a:pt x="3694620" y="1991887"/>
                  <a:pt x="3707345" y="2028973"/>
                  <a:pt x="3689767" y="2025705"/>
                </a:cubicBezTo>
                <a:cubicBezTo>
                  <a:pt x="3691896" y="2039367"/>
                  <a:pt x="3699517" y="2047321"/>
                  <a:pt x="3687894" y="2043252"/>
                </a:cubicBezTo>
                <a:cubicBezTo>
                  <a:pt x="3688268" y="2047766"/>
                  <a:pt x="3687435" y="2050599"/>
                  <a:pt x="3686015" y="2052668"/>
                </a:cubicBezTo>
                <a:lnTo>
                  <a:pt x="3685329" y="2053280"/>
                </a:lnTo>
                <a:lnTo>
                  <a:pt x="3690348" y="2083660"/>
                </a:lnTo>
                <a:lnTo>
                  <a:pt x="3689688" y="2087758"/>
                </a:lnTo>
                <a:lnTo>
                  <a:pt x="3694656" y="2107476"/>
                </a:lnTo>
                <a:lnTo>
                  <a:pt x="3696317" y="2117709"/>
                </a:lnTo>
                <a:lnTo>
                  <a:pt x="3698652" y="2120508"/>
                </a:lnTo>
                <a:cubicBezTo>
                  <a:pt x="3700138" y="2123582"/>
                  <a:pt x="3700933" y="2128051"/>
                  <a:pt x="3700157" y="2135655"/>
                </a:cubicBezTo>
                <a:lnTo>
                  <a:pt x="3699626" y="2137431"/>
                </a:lnTo>
                <a:lnTo>
                  <a:pt x="3703486" y="2149795"/>
                </a:lnTo>
                <a:cubicBezTo>
                  <a:pt x="3705184" y="2153754"/>
                  <a:pt x="3707268" y="2157232"/>
                  <a:pt x="3709885" y="2160002"/>
                </a:cubicBezTo>
                <a:cubicBezTo>
                  <a:pt x="3698737" y="2203287"/>
                  <a:pt x="3712805" y="2242927"/>
                  <a:pt x="3712777" y="2289319"/>
                </a:cubicBezTo>
                <a:cubicBezTo>
                  <a:pt x="3693169" y="2310331"/>
                  <a:pt x="3722276" y="2389074"/>
                  <a:pt x="3742794" y="2399589"/>
                </a:cubicBezTo>
                <a:cubicBezTo>
                  <a:pt x="3725319" y="2400703"/>
                  <a:pt x="3751962" y="2457534"/>
                  <a:pt x="3753311" y="2472464"/>
                </a:cubicBezTo>
                <a:cubicBezTo>
                  <a:pt x="3753760" y="2477441"/>
                  <a:pt x="3751399" y="2477762"/>
                  <a:pt x="3743656" y="2469811"/>
                </a:cubicBezTo>
                <a:cubicBezTo>
                  <a:pt x="3746474" y="2485608"/>
                  <a:pt x="3738186" y="2502460"/>
                  <a:pt x="3730339" y="2493869"/>
                </a:cubicBezTo>
                <a:cubicBezTo>
                  <a:pt x="3748556" y="2541387"/>
                  <a:pt x="3736267" y="2613433"/>
                  <a:pt x="3746134" y="2667651"/>
                </a:cubicBezTo>
                <a:cubicBezTo>
                  <a:pt x="3730160" y="2698252"/>
                  <a:pt x="3745496" y="2681337"/>
                  <a:pt x="3743743" y="2712354"/>
                </a:cubicBezTo>
                <a:cubicBezTo>
                  <a:pt x="3759373" y="2703131"/>
                  <a:pt x="3736572" y="2750256"/>
                  <a:pt x="3754759" y="2751060"/>
                </a:cubicBezTo>
                <a:cubicBezTo>
                  <a:pt x="3753864" y="2756679"/>
                  <a:pt x="3752424" y="2762098"/>
                  <a:pt x="3750841" y="2767527"/>
                </a:cubicBezTo>
                <a:lnTo>
                  <a:pt x="3750021" y="2770377"/>
                </a:lnTo>
                <a:lnTo>
                  <a:pt x="3749874" y="2781617"/>
                </a:lnTo>
                <a:lnTo>
                  <a:pt x="3745916" y="2784975"/>
                </a:lnTo>
                <a:lnTo>
                  <a:pt x="3742888" y="2802030"/>
                </a:lnTo>
                <a:cubicBezTo>
                  <a:pt x="3742360" y="2808388"/>
                  <a:pt x="3742498" y="2815196"/>
                  <a:pt x="3743710" y="2822667"/>
                </a:cubicBezTo>
                <a:cubicBezTo>
                  <a:pt x="3751787" y="2840797"/>
                  <a:pt x="3744398" y="2870002"/>
                  <a:pt x="3746201" y="2896003"/>
                </a:cubicBezTo>
                <a:lnTo>
                  <a:pt x="3749006" y="2907846"/>
                </a:lnTo>
                <a:lnTo>
                  <a:pt x="3747206" y="2947037"/>
                </a:lnTo>
                <a:cubicBezTo>
                  <a:pt x="3747030" y="2958176"/>
                  <a:pt x="3747214" y="2969719"/>
                  <a:pt x="3748070" y="2981841"/>
                </a:cubicBezTo>
                <a:lnTo>
                  <a:pt x="3750937" y="3004278"/>
                </a:lnTo>
                <a:lnTo>
                  <a:pt x="3749761" y="3010254"/>
                </a:lnTo>
                <a:cubicBezTo>
                  <a:pt x="3750425" y="3020530"/>
                  <a:pt x="3756245" y="3033889"/>
                  <a:pt x="3749923" y="3032983"/>
                </a:cubicBezTo>
                <a:lnTo>
                  <a:pt x="3752658" y="3044429"/>
                </a:lnTo>
                <a:lnTo>
                  <a:pt x="3748217" y="3056076"/>
                </a:lnTo>
                <a:cubicBezTo>
                  <a:pt x="3747117" y="3057381"/>
                  <a:pt x="3745928" y="3058381"/>
                  <a:pt x="3744691" y="3059042"/>
                </a:cubicBezTo>
                <a:lnTo>
                  <a:pt x="3747123" y="3075102"/>
                </a:lnTo>
                <a:lnTo>
                  <a:pt x="3744190" y="3088509"/>
                </a:lnTo>
                <a:lnTo>
                  <a:pt x="3747093" y="3099930"/>
                </a:lnTo>
                <a:lnTo>
                  <a:pt x="3746799" y="3104743"/>
                </a:lnTo>
                <a:lnTo>
                  <a:pt x="3745610" y="3116729"/>
                </a:lnTo>
                <a:cubicBezTo>
                  <a:pt x="3744666" y="3122891"/>
                  <a:pt x="3743503" y="3129792"/>
                  <a:pt x="3742676" y="3137453"/>
                </a:cubicBezTo>
                <a:lnTo>
                  <a:pt x="3742441" y="3143884"/>
                </a:lnTo>
                <a:lnTo>
                  <a:pt x="3737104" y="3158122"/>
                </a:lnTo>
                <a:cubicBezTo>
                  <a:pt x="3733050" y="3168490"/>
                  <a:pt x="3730374" y="3176626"/>
                  <a:pt x="3733275" y="3185367"/>
                </a:cubicBezTo>
                <a:cubicBezTo>
                  <a:pt x="3728135" y="3200760"/>
                  <a:pt x="3712176" y="3212117"/>
                  <a:pt x="3717639" y="3233769"/>
                </a:cubicBezTo>
                <a:cubicBezTo>
                  <a:pt x="3709851" y="3227497"/>
                  <a:pt x="3717920" y="3258095"/>
                  <a:pt x="3710433" y="3262123"/>
                </a:cubicBezTo>
                <a:cubicBezTo>
                  <a:pt x="3704342" y="3264110"/>
                  <a:pt x="3705370" y="3273856"/>
                  <a:pt x="3703458" y="3281408"/>
                </a:cubicBezTo>
                <a:cubicBezTo>
                  <a:pt x="3697412" y="3287020"/>
                  <a:pt x="3693483" y="3324746"/>
                  <a:pt x="3695027" y="3337739"/>
                </a:cubicBezTo>
                <a:cubicBezTo>
                  <a:pt x="3703095" y="3374177"/>
                  <a:pt x="3679154" y="3404974"/>
                  <a:pt x="3684951" y="3434139"/>
                </a:cubicBezTo>
                <a:cubicBezTo>
                  <a:pt x="3684732" y="3441861"/>
                  <a:pt x="3683615" y="3448308"/>
                  <a:pt x="3681946" y="3453928"/>
                </a:cubicBezTo>
                <a:lnTo>
                  <a:pt x="3675939" y="3468021"/>
                </a:lnTo>
                <a:cubicBezTo>
                  <a:pt x="3674480" y="3468264"/>
                  <a:pt x="3673022" y="3468506"/>
                  <a:pt x="3671563" y="3468748"/>
                </a:cubicBezTo>
                <a:lnTo>
                  <a:pt x="3669360" y="3479164"/>
                </a:lnTo>
                <a:lnTo>
                  <a:pt x="3668060" y="3481325"/>
                </a:lnTo>
                <a:cubicBezTo>
                  <a:pt x="3665560" y="3485437"/>
                  <a:pt x="3663197" y="3489622"/>
                  <a:pt x="3661315" y="3494328"/>
                </a:cubicBezTo>
                <a:cubicBezTo>
                  <a:pt x="3678446" y="3506175"/>
                  <a:pt x="3648136" y="3536311"/>
                  <a:pt x="3664679" y="3537226"/>
                </a:cubicBezTo>
                <a:cubicBezTo>
                  <a:pt x="3657322" y="3565147"/>
                  <a:pt x="3674997" y="3558694"/>
                  <a:pt x="3654205" y="3577551"/>
                </a:cubicBezTo>
                <a:cubicBezTo>
                  <a:pt x="3653633" y="3634248"/>
                  <a:pt x="3628736" y="3694092"/>
                  <a:pt x="3637325" y="3749618"/>
                </a:cubicBezTo>
                <a:cubicBezTo>
                  <a:pt x="3631446" y="3736800"/>
                  <a:pt x="3620480" y="3747498"/>
                  <a:pt x="3620258" y="3763981"/>
                </a:cubicBezTo>
                <a:cubicBezTo>
                  <a:pt x="3596667" y="3715365"/>
                  <a:pt x="3630603" y="3842969"/>
                  <a:pt x="3608193" y="3830141"/>
                </a:cubicBezTo>
                <a:cubicBezTo>
                  <a:pt x="3625759" y="3852486"/>
                  <a:pt x="3638965" y="3943841"/>
                  <a:pt x="3616479" y="3951521"/>
                </a:cubicBezTo>
                <a:cubicBezTo>
                  <a:pt x="3607940" y="3994867"/>
                  <a:pt x="3614033" y="4040502"/>
                  <a:pt x="3595498" y="4074157"/>
                </a:cubicBezTo>
                <a:cubicBezTo>
                  <a:pt x="3597477" y="4078342"/>
                  <a:pt x="3598819" y="4082864"/>
                  <a:pt x="3599706" y="4087599"/>
                </a:cubicBezTo>
                <a:lnTo>
                  <a:pt x="3601103" y="4101515"/>
                </a:lnTo>
                <a:lnTo>
                  <a:pt x="3600274" y="4102849"/>
                </a:lnTo>
                <a:cubicBezTo>
                  <a:pt x="3598143" y="4109482"/>
                  <a:pt x="3598077" y="4114144"/>
                  <a:pt x="3598925" y="4117926"/>
                </a:cubicBezTo>
                <a:lnTo>
                  <a:pt x="3600630" y="4121966"/>
                </a:lnTo>
                <a:lnTo>
                  <a:pt x="3600331" y="4132543"/>
                </a:lnTo>
                <a:lnTo>
                  <a:pt x="3601432" y="4154003"/>
                </a:lnTo>
                <a:lnTo>
                  <a:pt x="3600054" y="4157433"/>
                </a:lnTo>
                <a:lnTo>
                  <a:pt x="3599248" y="4188888"/>
                </a:lnTo>
                <a:cubicBezTo>
                  <a:pt x="3598993" y="4188940"/>
                  <a:pt x="3598738" y="4188992"/>
                  <a:pt x="3598484" y="4189044"/>
                </a:cubicBezTo>
                <a:cubicBezTo>
                  <a:pt x="3596754" y="4190111"/>
                  <a:pt x="3595443" y="4192250"/>
                  <a:pt x="3594971" y="4196698"/>
                </a:cubicBezTo>
                <a:cubicBezTo>
                  <a:pt x="3584674" y="4185805"/>
                  <a:pt x="3590455" y="4197885"/>
                  <a:pt x="3589971" y="4211958"/>
                </a:cubicBezTo>
                <a:cubicBezTo>
                  <a:pt x="3573870" y="4198179"/>
                  <a:pt x="3579156" y="4240607"/>
                  <a:pt x="3569135" y="4243705"/>
                </a:cubicBezTo>
                <a:cubicBezTo>
                  <a:pt x="3569142" y="4254351"/>
                  <a:pt x="3568856" y="4265362"/>
                  <a:pt x="3568210" y="4276468"/>
                </a:cubicBezTo>
                <a:lnTo>
                  <a:pt x="3567613" y="4282925"/>
                </a:lnTo>
                <a:cubicBezTo>
                  <a:pt x="3567553" y="4282949"/>
                  <a:pt x="3567492" y="4282974"/>
                  <a:pt x="3567432" y="4282999"/>
                </a:cubicBezTo>
                <a:cubicBezTo>
                  <a:pt x="3566940" y="4284280"/>
                  <a:pt x="3566607" y="4286359"/>
                  <a:pt x="3566464" y="4289697"/>
                </a:cubicBezTo>
                <a:lnTo>
                  <a:pt x="3566526" y="4294698"/>
                </a:lnTo>
                <a:lnTo>
                  <a:pt x="3565367" y="4307225"/>
                </a:lnTo>
                <a:lnTo>
                  <a:pt x="3563841" y="4311164"/>
                </a:lnTo>
                <a:lnTo>
                  <a:pt x="3561610" y="4312189"/>
                </a:lnTo>
                <a:lnTo>
                  <a:pt x="3561734" y="4313408"/>
                </a:lnTo>
                <a:cubicBezTo>
                  <a:pt x="3564537" y="4323096"/>
                  <a:pt x="3569544" y="4327053"/>
                  <a:pt x="3553832" y="4334910"/>
                </a:cubicBezTo>
                <a:cubicBezTo>
                  <a:pt x="3557797" y="4356533"/>
                  <a:pt x="3548502" y="4358433"/>
                  <a:pt x="3542564" y="4385380"/>
                </a:cubicBezTo>
                <a:cubicBezTo>
                  <a:pt x="3547050" y="4398267"/>
                  <a:pt x="3544091" y="4407098"/>
                  <a:pt x="3538724" y="4415150"/>
                </a:cubicBezTo>
                <a:cubicBezTo>
                  <a:pt x="3538633" y="4442707"/>
                  <a:pt x="3529920" y="4465824"/>
                  <a:pt x="3525348" y="4495753"/>
                </a:cubicBezTo>
                <a:cubicBezTo>
                  <a:pt x="3529387" y="4530212"/>
                  <a:pt x="3514579" y="4543935"/>
                  <a:pt x="3509749" y="4575934"/>
                </a:cubicBezTo>
                <a:cubicBezTo>
                  <a:pt x="3519579" y="4606914"/>
                  <a:pt x="3496418" y="4596497"/>
                  <a:pt x="3489779" y="4611927"/>
                </a:cubicBezTo>
                <a:lnTo>
                  <a:pt x="3488856" y="4616508"/>
                </a:lnTo>
                <a:lnTo>
                  <a:pt x="3489486" y="4629163"/>
                </a:lnTo>
                <a:lnTo>
                  <a:pt x="3490242" y="4633947"/>
                </a:lnTo>
                <a:cubicBezTo>
                  <a:pt x="3490570" y="4637233"/>
                  <a:pt x="3490539" y="4639406"/>
                  <a:pt x="3490244" y="4640894"/>
                </a:cubicBezTo>
                <a:lnTo>
                  <a:pt x="3490078" y="4641059"/>
                </a:lnTo>
                <a:lnTo>
                  <a:pt x="3490403" y="4647582"/>
                </a:lnTo>
                <a:cubicBezTo>
                  <a:pt x="3491330" y="4658608"/>
                  <a:pt x="3492590" y="4669354"/>
                  <a:pt x="3494082" y="4679601"/>
                </a:cubicBezTo>
                <a:cubicBezTo>
                  <a:pt x="3484854" y="4687754"/>
                  <a:pt x="3495864" y="4725869"/>
                  <a:pt x="3478421" y="4720918"/>
                </a:cubicBezTo>
                <a:cubicBezTo>
                  <a:pt x="3479918" y="4734712"/>
                  <a:pt x="3487176" y="4743359"/>
                  <a:pt x="3475730" y="4738188"/>
                </a:cubicBezTo>
                <a:cubicBezTo>
                  <a:pt x="3475894" y="4742712"/>
                  <a:pt x="3474928" y="4745450"/>
                  <a:pt x="3473409" y="4747368"/>
                </a:cubicBezTo>
                <a:lnTo>
                  <a:pt x="3472696" y="4747913"/>
                </a:lnTo>
                <a:lnTo>
                  <a:pt x="3476304" y="4778609"/>
                </a:lnTo>
                <a:lnTo>
                  <a:pt x="3475454" y="4782623"/>
                </a:lnTo>
                <a:lnTo>
                  <a:pt x="3479507" y="4802712"/>
                </a:lnTo>
                <a:lnTo>
                  <a:pt x="3480695" y="4813049"/>
                </a:lnTo>
                <a:lnTo>
                  <a:pt x="3482902" y="4816057"/>
                </a:lnTo>
                <a:cubicBezTo>
                  <a:pt x="3484247" y="4819259"/>
                  <a:pt x="3484834" y="4823783"/>
                  <a:pt x="3483703" y="4831270"/>
                </a:cubicBezTo>
                <a:lnTo>
                  <a:pt x="3483090" y="4832984"/>
                </a:lnTo>
                <a:lnTo>
                  <a:pt x="3486378" y="4845654"/>
                </a:lnTo>
                <a:cubicBezTo>
                  <a:pt x="3487893" y="4849755"/>
                  <a:pt x="3489817" y="4853416"/>
                  <a:pt x="3492309" y="4856425"/>
                </a:cubicBezTo>
                <a:cubicBezTo>
                  <a:pt x="3479133" y="4898390"/>
                  <a:pt x="3491371" y="4939174"/>
                  <a:pt x="3489182" y="4985308"/>
                </a:cubicBezTo>
                <a:cubicBezTo>
                  <a:pt x="3492413" y="5037202"/>
                  <a:pt x="3496839" y="5073159"/>
                  <a:pt x="3498182" y="5107346"/>
                </a:cubicBezTo>
                <a:cubicBezTo>
                  <a:pt x="3500266" y="5123329"/>
                  <a:pt x="3506680" y="5240376"/>
                  <a:pt x="3499225" y="5231073"/>
                </a:cubicBezTo>
                <a:cubicBezTo>
                  <a:pt x="3515247" y="5280090"/>
                  <a:pt x="3497607" y="5309911"/>
                  <a:pt x="3504960" y="5364785"/>
                </a:cubicBezTo>
                <a:cubicBezTo>
                  <a:pt x="3487546" y="5393671"/>
                  <a:pt x="3503686" y="5378336"/>
                  <a:pt x="3500486" y="5409009"/>
                </a:cubicBezTo>
                <a:cubicBezTo>
                  <a:pt x="3516561" y="5401350"/>
                  <a:pt x="3491544" y="5446009"/>
                  <a:pt x="3509710" y="5448570"/>
                </a:cubicBezTo>
                <a:cubicBezTo>
                  <a:pt x="3508555" y="5454072"/>
                  <a:pt x="3506859" y="5459319"/>
                  <a:pt x="3505022" y="5464568"/>
                </a:cubicBezTo>
                <a:lnTo>
                  <a:pt x="3504070" y="5467320"/>
                </a:lnTo>
                <a:lnTo>
                  <a:pt x="3503399" y="5478483"/>
                </a:lnTo>
                <a:lnTo>
                  <a:pt x="3499281" y="5481443"/>
                </a:lnTo>
                <a:lnTo>
                  <a:pt x="3499047" y="5616712"/>
                </a:lnTo>
                <a:cubicBezTo>
                  <a:pt x="3502347" y="5628424"/>
                  <a:pt x="3503819" y="5666768"/>
                  <a:pt x="3498775" y="5675291"/>
                </a:cubicBezTo>
                <a:cubicBezTo>
                  <a:pt x="3497984" y="5683547"/>
                  <a:pt x="3500335" y="5692400"/>
                  <a:pt x="3494739" y="5697458"/>
                </a:cubicBezTo>
                <a:cubicBezTo>
                  <a:pt x="3492180" y="5715432"/>
                  <a:pt x="3486290" y="5756597"/>
                  <a:pt x="3483423" y="5783137"/>
                </a:cubicBezTo>
                <a:cubicBezTo>
                  <a:pt x="3491452" y="5796973"/>
                  <a:pt x="3477643" y="5819988"/>
                  <a:pt x="3477532" y="5856699"/>
                </a:cubicBezTo>
                <a:cubicBezTo>
                  <a:pt x="3486776" y="5871818"/>
                  <a:pt x="3477340" y="5881447"/>
                  <a:pt x="3490032" y="5910638"/>
                </a:cubicBezTo>
                <a:cubicBezTo>
                  <a:pt x="3488930" y="5911913"/>
                  <a:pt x="3487924" y="5913488"/>
                  <a:pt x="3487046" y="5915313"/>
                </a:cubicBezTo>
                <a:cubicBezTo>
                  <a:pt x="3481941" y="5925917"/>
                  <a:pt x="3482137" y="5942505"/>
                  <a:pt x="3487484" y="5952365"/>
                </a:cubicBezTo>
                <a:cubicBezTo>
                  <a:pt x="3504666" y="5999029"/>
                  <a:pt x="3505019" y="6042078"/>
                  <a:pt x="3509266" y="6082373"/>
                </a:cubicBezTo>
                <a:cubicBezTo>
                  <a:pt x="3512265" y="6128005"/>
                  <a:pt x="3492950" y="6098121"/>
                  <a:pt x="3509564" y="6154771"/>
                </a:cubicBezTo>
                <a:cubicBezTo>
                  <a:pt x="3503223" y="6161045"/>
                  <a:pt x="3503062" y="6168289"/>
                  <a:pt x="3506404" y="6180433"/>
                </a:cubicBezTo>
                <a:cubicBezTo>
                  <a:pt x="3507378" y="6202614"/>
                  <a:pt x="3491084" y="6201180"/>
                  <a:pt x="3501312" y="6223427"/>
                </a:cubicBezTo>
                <a:cubicBezTo>
                  <a:pt x="3492497" y="6219559"/>
                  <a:pt x="3498753" y="6265580"/>
                  <a:pt x="3489469" y="6255476"/>
                </a:cubicBezTo>
                <a:cubicBezTo>
                  <a:pt x="3481791" y="6270065"/>
                  <a:pt x="3495037" y="6276996"/>
                  <a:pt x="3488398" y="6291462"/>
                </a:cubicBezTo>
                <a:cubicBezTo>
                  <a:pt x="3487099" y="6307679"/>
                  <a:pt x="3497555" y="6282019"/>
                  <a:pt x="3498547" y="6299935"/>
                </a:cubicBezTo>
                <a:cubicBezTo>
                  <a:pt x="3498173" y="6321676"/>
                  <a:pt x="3514193" y="6321381"/>
                  <a:pt x="3494028" y="6338390"/>
                </a:cubicBezTo>
                <a:lnTo>
                  <a:pt x="3486030" y="6396716"/>
                </a:lnTo>
                <a:cubicBezTo>
                  <a:pt x="3491309" y="6409668"/>
                  <a:pt x="3488928" y="6420134"/>
                  <a:pt x="3484103" y="6430386"/>
                </a:cubicBezTo>
                <a:cubicBezTo>
                  <a:pt x="3485763" y="6460632"/>
                  <a:pt x="3478568" y="6488285"/>
                  <a:pt x="3475922" y="6522318"/>
                </a:cubicBezTo>
                <a:cubicBezTo>
                  <a:pt x="3482128" y="6559051"/>
                  <a:pt x="3468277" y="6578006"/>
                  <a:pt x="3465506" y="6614374"/>
                </a:cubicBezTo>
                <a:cubicBezTo>
                  <a:pt x="3478925" y="6650248"/>
                  <a:pt x="3446064" y="6638174"/>
                  <a:pt x="3446789" y="6668768"/>
                </a:cubicBezTo>
                <a:cubicBezTo>
                  <a:pt x="3458869" y="6718505"/>
                  <a:pt x="3435878" y="6667592"/>
                  <a:pt x="3439582" y="6744454"/>
                </a:cubicBezTo>
                <a:cubicBezTo>
                  <a:pt x="3441631" y="6748797"/>
                  <a:pt x="3439393" y="6758101"/>
                  <a:pt x="3436538" y="6757102"/>
                </a:cubicBezTo>
                <a:cubicBezTo>
                  <a:pt x="3437461" y="6773941"/>
                  <a:pt x="3420846" y="6822488"/>
                  <a:pt x="3424061" y="6846522"/>
                </a:cubicBezTo>
                <a:lnTo>
                  <a:pt x="342303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34024" y="996935"/>
            <a:ext cx="6781800" cy="129575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l">
              <a:buNone/>
            </a:pPr>
            <a:r>
              <a:rPr lang="ru-RU" sz="2000" dirty="0">
                <a:latin typeface="Times New Roman" panose="02020603050405020304"/>
                <a:cs typeface="Times New Roman" panose="02020603050405020304"/>
              </a:rPr>
              <a:t>формирование предпосылок естественно - научной грамотности детей через познание экосистемы леса Горного Алтая.</a:t>
            </a:r>
            <a:endParaRPr lang="ru-RU" dirty="0"/>
          </a:p>
          <a:p>
            <a:pPr marL="0" indent="0" algn="just">
              <a:buNone/>
            </a:pPr>
            <a:endParaRPr lang="ru-RU" sz="2000" dirty="0">
              <a:latin typeface="Times New Roman" panose="02020603050405020304"/>
              <a:cs typeface="Times New Roman" panose="02020603050405020304"/>
            </a:endParaRPr>
          </a:p>
          <a:p>
            <a:pPr>
              <a:buFont typeface="Calibri" panose="020F0502020204030204"/>
              <a:buChar char="-"/>
            </a:pPr>
            <a:endParaRPr lang="ru-RU" sz="2000" dirty="0">
              <a:latin typeface="Times New Roman" panose="02020603050405020304"/>
              <a:cs typeface="Times New Roman" panose="02020603050405020304"/>
            </a:endParaRPr>
          </a:p>
          <a:p>
            <a:pPr>
              <a:buFont typeface="Calibri" panose="020F0502020204030204"/>
              <a:buChar char="-"/>
            </a:pPr>
            <a:endParaRPr lang="ru-RU" sz="2000" dirty="0">
              <a:latin typeface="Times New Roman" panose="02020603050405020304"/>
              <a:cs typeface="Times New Roman" panose="02020603050405020304"/>
            </a:endParaRPr>
          </a:p>
          <a:p>
            <a:pPr marL="0" indent="0" algn="just">
              <a:buNone/>
            </a:pPr>
            <a:endParaRPr lang="ru-RU" sz="2000" dirty="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05423" y="2659912"/>
            <a:ext cx="6553200" cy="396422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/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/>
              <a:buChar char="•"/>
            </a:pPr>
            <a:r>
              <a:rPr lang="ru-RU" sz="1900" dirty="0">
                <a:latin typeface="Times New Roman" panose="02020603050405020304"/>
                <a:cs typeface="Times New Roman" panose="02020603050405020304"/>
              </a:rPr>
              <a:t>Изучить современные педагогические технологии для формирования предпосылок естественно - научной грамотности у дошкольников.</a:t>
            </a:r>
            <a:endParaRPr lang="en-US" sz="1900" dirty="0">
              <a:latin typeface="Times New Roman" panose="02020603050405020304"/>
              <a:cs typeface="Times New Roman" panose="02020603050405020304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/>
              <a:buChar char="•"/>
            </a:pPr>
            <a:r>
              <a:rPr lang="ru-RU" sz="1900" dirty="0">
                <a:latin typeface="Times New Roman" panose="02020603050405020304"/>
                <a:cs typeface="Times New Roman" panose="02020603050405020304"/>
              </a:rPr>
              <a:t>Разработать программно-методический материал (конспекты занятий, картотеки опытов, сценарии событий) по направлению проекта.</a:t>
            </a:r>
            <a:endParaRPr lang="en-US" sz="1900" dirty="0">
              <a:latin typeface="Times New Roman" panose="02020603050405020304"/>
              <a:cs typeface="Times New Roman" panose="02020603050405020304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/>
              <a:buChar char="•"/>
            </a:pPr>
            <a:r>
              <a:rPr lang="ru-RU" sz="1900" dirty="0">
                <a:latin typeface="Times New Roman" panose="02020603050405020304"/>
                <a:cs typeface="Times New Roman" panose="02020603050405020304"/>
              </a:rPr>
              <a:t>Апробировать методический материал в образовательной деятельности с детьми с привлечением партнеров по проекту.</a:t>
            </a:r>
            <a:endParaRPr lang="en-US" sz="1900" dirty="0">
              <a:latin typeface="Times New Roman" panose="02020603050405020304"/>
              <a:cs typeface="Times New Roman" panose="02020603050405020304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/>
              <a:buChar char="•"/>
            </a:pPr>
            <a:r>
              <a:rPr lang="ru-RU" sz="1900" dirty="0">
                <a:latin typeface="Times New Roman" panose="02020603050405020304"/>
                <a:cs typeface="Times New Roman" panose="02020603050405020304"/>
              </a:rPr>
              <a:t>Провести анализ работы ДОУ по формированию предпосылок естественно - научной грамотности у дошкольников.</a:t>
            </a:r>
          </a:p>
          <a:p>
            <a:pPr algn="just">
              <a:lnSpc>
                <a:spcPts val="2775"/>
              </a:lnSpc>
            </a:pPr>
            <a:endParaRPr lang="ru-RU" sz="2000" dirty="0">
              <a:latin typeface="Times New Roman" panose="02020603050405020304"/>
              <a:cs typeface="Arial" panose="020B060402020202020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05423" y="1853609"/>
            <a:ext cx="2743200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/>
          <a:p>
            <a:r>
              <a:rPr lang="ru-RU" sz="4000" b="1" dirty="0">
                <a:solidFill>
                  <a:schemeClr val="accent6">
                    <a:lumMod val="49000"/>
                  </a:schemeClr>
                </a:solidFill>
                <a:latin typeface="Cambria" panose="02040503050406030204"/>
              </a:rPr>
              <a:t>Задачи:</a:t>
            </a:r>
            <a:r>
              <a:rPr lang="ru-RU" sz="4000" dirty="0">
                <a:solidFill>
                  <a:schemeClr val="accent6">
                    <a:lumMod val="49000"/>
                  </a:schemeClr>
                </a:solidFill>
                <a:latin typeface="Cambria" panose="02040503050406030204"/>
                <a:ea typeface="Cambria" panose="02040503050406030204"/>
              </a:rPr>
              <a:t>​</a:t>
            </a:r>
            <a:endParaRPr lang="ru-RU">
              <a:solidFill>
                <a:schemeClr val="accent6">
                  <a:lumMod val="49000"/>
                </a:schemeClr>
              </a:solidFill>
            </a:endParaRPr>
          </a:p>
        </p:txBody>
      </p:sp>
      <p:pic>
        <p:nvPicPr>
          <p:cNvPr id="8" name="Рисунок 7" descr="Изображение выглядит как растение, папоротник, лист, Наземное растение&#10;&#10;Содержимое, созданное искусственным интеллектом, может быть неверным."/>
          <p:cNvPicPr>
            <a:picLocks noChangeAspect="1"/>
          </p:cNvPicPr>
          <p:nvPr/>
        </p:nvPicPr>
        <p:blipFill>
          <a:blip r:embed="rId3"/>
          <a:srcRect l="11473"/>
          <a:stretch>
            <a:fillRect/>
          </a:stretch>
        </p:blipFill>
        <p:spPr>
          <a:xfrm>
            <a:off x="20" y="1"/>
            <a:ext cx="4052522" cy="6858000"/>
          </a:xfrm>
          <a:custGeom>
            <a:avLst/>
            <a:gdLst/>
            <a:ahLst/>
            <a:cxnLst/>
            <a:rect l="l" t="t" r="r" b="b"/>
            <a:pathLst>
              <a:path w="4052542" h="6858000">
                <a:moveTo>
                  <a:pt x="0" y="0"/>
                </a:moveTo>
                <a:lnTo>
                  <a:pt x="4020923" y="0"/>
                </a:lnTo>
                <a:lnTo>
                  <a:pt x="4022656" y="14697"/>
                </a:lnTo>
                <a:cubicBezTo>
                  <a:pt x="4037606" y="98462"/>
                  <a:pt x="4035072" y="183369"/>
                  <a:pt x="4039126" y="267642"/>
                </a:cubicBezTo>
                <a:cubicBezTo>
                  <a:pt x="4043941" y="370699"/>
                  <a:pt x="4037860" y="474136"/>
                  <a:pt x="4035579" y="577446"/>
                </a:cubicBezTo>
                <a:cubicBezTo>
                  <a:pt x="4033805" y="665399"/>
                  <a:pt x="4025063" y="753226"/>
                  <a:pt x="4027724" y="841306"/>
                </a:cubicBezTo>
                <a:cubicBezTo>
                  <a:pt x="4027914" y="844352"/>
                  <a:pt x="4027914" y="847398"/>
                  <a:pt x="4027724" y="850444"/>
                </a:cubicBezTo>
                <a:cubicBezTo>
                  <a:pt x="4019615" y="947281"/>
                  <a:pt x="4019615" y="1044626"/>
                  <a:pt x="4027724" y="1141464"/>
                </a:cubicBezTo>
                <a:cubicBezTo>
                  <a:pt x="4030296" y="1181772"/>
                  <a:pt x="4029574" y="1222221"/>
                  <a:pt x="4025570" y="1262415"/>
                </a:cubicBezTo>
                <a:cubicBezTo>
                  <a:pt x="4021769" y="1313563"/>
                  <a:pt x="4009606" y="1365472"/>
                  <a:pt x="4018348" y="1416238"/>
                </a:cubicBezTo>
                <a:cubicBezTo>
                  <a:pt x="4024037" y="1458058"/>
                  <a:pt x="4027166" y="1500194"/>
                  <a:pt x="4027724" y="1542394"/>
                </a:cubicBezTo>
                <a:cubicBezTo>
                  <a:pt x="4032158" y="1636820"/>
                  <a:pt x="4027977" y="1731753"/>
                  <a:pt x="4026330" y="1826433"/>
                </a:cubicBezTo>
                <a:cubicBezTo>
                  <a:pt x="4024556" y="1936724"/>
                  <a:pt x="4027344" y="2047015"/>
                  <a:pt x="4018475" y="2157432"/>
                </a:cubicBezTo>
                <a:cubicBezTo>
                  <a:pt x="4013597" y="2246629"/>
                  <a:pt x="4013597" y="2336029"/>
                  <a:pt x="4018475" y="2425226"/>
                </a:cubicBezTo>
                <a:cubicBezTo>
                  <a:pt x="4020882" y="2506961"/>
                  <a:pt x="4033172" y="2587934"/>
                  <a:pt x="4031145" y="2670557"/>
                </a:cubicBezTo>
                <a:cubicBezTo>
                  <a:pt x="4028737" y="2766886"/>
                  <a:pt x="4017335" y="2862962"/>
                  <a:pt x="4020882" y="2959546"/>
                </a:cubicBezTo>
                <a:cubicBezTo>
                  <a:pt x="4022529" y="3005617"/>
                  <a:pt x="4022656" y="3051688"/>
                  <a:pt x="4023543" y="3097758"/>
                </a:cubicBezTo>
                <a:cubicBezTo>
                  <a:pt x="4024683" y="3153221"/>
                  <a:pt x="4034692" y="3208556"/>
                  <a:pt x="4029117" y="3263892"/>
                </a:cubicBezTo>
                <a:cubicBezTo>
                  <a:pt x="4019869" y="3356161"/>
                  <a:pt x="3995923" y="3446906"/>
                  <a:pt x="4010873" y="3541459"/>
                </a:cubicBezTo>
                <a:cubicBezTo>
                  <a:pt x="4019108" y="3593495"/>
                  <a:pt x="4028357" y="3645658"/>
                  <a:pt x="4033172" y="3698201"/>
                </a:cubicBezTo>
                <a:cubicBezTo>
                  <a:pt x="4037353" y="3745160"/>
                  <a:pt x="4047868" y="3792881"/>
                  <a:pt x="4039886" y="3839586"/>
                </a:cubicBezTo>
                <a:cubicBezTo>
                  <a:pt x="4033045" y="3879565"/>
                  <a:pt x="4036592" y="3919544"/>
                  <a:pt x="4031271" y="3959523"/>
                </a:cubicBezTo>
                <a:cubicBezTo>
                  <a:pt x="4024303" y="4011939"/>
                  <a:pt x="4020629" y="4065244"/>
                  <a:pt x="4015308" y="4118042"/>
                </a:cubicBezTo>
                <a:cubicBezTo>
                  <a:pt x="4010620" y="4165889"/>
                  <a:pt x="4006946" y="4213610"/>
                  <a:pt x="4019615" y="4258539"/>
                </a:cubicBezTo>
                <a:cubicBezTo>
                  <a:pt x="4050656" y="4371622"/>
                  <a:pt x="4033679" y="4484070"/>
                  <a:pt x="4022023" y="4596391"/>
                </a:cubicBezTo>
                <a:cubicBezTo>
                  <a:pt x="4016321" y="4650965"/>
                  <a:pt x="4007959" y="4708712"/>
                  <a:pt x="4020629" y="4758718"/>
                </a:cubicBezTo>
                <a:cubicBezTo>
                  <a:pt x="4043941" y="4847432"/>
                  <a:pt x="4025697" y="4931705"/>
                  <a:pt x="4015561" y="5016866"/>
                </a:cubicBezTo>
                <a:cubicBezTo>
                  <a:pt x="4003335" y="5100174"/>
                  <a:pt x="4005096" y="5184929"/>
                  <a:pt x="4020756" y="5267654"/>
                </a:cubicBezTo>
                <a:cubicBezTo>
                  <a:pt x="4033172" y="5326035"/>
                  <a:pt x="4033172" y="5385432"/>
                  <a:pt x="4034692" y="5444194"/>
                </a:cubicBezTo>
                <a:cubicBezTo>
                  <a:pt x="4035579" y="5481001"/>
                  <a:pt x="4022023" y="5518441"/>
                  <a:pt x="4013027" y="5555120"/>
                </a:cubicBezTo>
                <a:cubicBezTo>
                  <a:pt x="3996937" y="5621371"/>
                  <a:pt x="3991109" y="5688636"/>
                  <a:pt x="4013027" y="5753237"/>
                </a:cubicBezTo>
                <a:cubicBezTo>
                  <a:pt x="4043561" y="5842713"/>
                  <a:pt x="4061045" y="5932189"/>
                  <a:pt x="4048375" y="6026870"/>
                </a:cubicBezTo>
                <a:cubicBezTo>
                  <a:pt x="4041027" y="6085251"/>
                  <a:pt x="4039380" y="6144902"/>
                  <a:pt x="4028357" y="6202522"/>
                </a:cubicBezTo>
                <a:cubicBezTo>
                  <a:pt x="4010240" y="6298091"/>
                  <a:pt x="4016701" y="6393024"/>
                  <a:pt x="4031145" y="6487196"/>
                </a:cubicBezTo>
                <a:cubicBezTo>
                  <a:pt x="4041293" y="6565885"/>
                  <a:pt x="4042395" y="6645474"/>
                  <a:pt x="4034439" y="6724403"/>
                </a:cubicBezTo>
                <a:lnTo>
                  <a:pt x="402520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8001" y="4973637"/>
            <a:ext cx="1884362" cy="188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" y="-7854"/>
            <a:ext cx="12192000" cy="6865854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6410" y="148412"/>
            <a:ext cx="6781800" cy="1338696"/>
          </a:xfrm>
        </p:spPr>
        <p:txBody>
          <a:bodyPr>
            <a:normAutofit/>
          </a:bodyPr>
          <a:lstStyle/>
          <a:p>
            <a:pPr>
              <a:spcBef>
                <a:spcPts val="1000"/>
              </a:spcBef>
            </a:pPr>
            <a:r>
              <a:rPr lang="ru-RU" sz="4000" b="1" dirty="0">
                <a:solidFill>
                  <a:schemeClr val="accent6">
                    <a:lumMod val="49000"/>
                  </a:schemeClr>
                </a:solidFill>
                <a:latin typeface="Cambria" panose="02040503050406030204"/>
                <a:ea typeface="Cambria" panose="02040503050406030204"/>
              </a:rPr>
              <a:t>Естественно-научная  грамотность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1" y="2201958"/>
            <a:ext cx="6781800" cy="390073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ru-RU" sz="2000" dirty="0">
              <a:latin typeface="Times New Roman" panose="02020603050405020304"/>
              <a:cs typeface="Times New Roman" panose="02020603050405020304"/>
            </a:endParaRPr>
          </a:p>
          <a:p>
            <a:pPr>
              <a:spcBef>
                <a:spcPts val="0"/>
              </a:spcBef>
            </a:pPr>
            <a:endParaRPr lang="ru-RU" sz="2000"/>
          </a:p>
        </p:txBody>
      </p:sp>
      <p:graphicFrame>
        <p:nvGraphicFramePr>
          <p:cNvPr id="46" name="Схема 45"/>
          <p:cNvGraphicFramePr/>
          <p:nvPr/>
        </p:nvGraphicFramePr>
        <p:xfrm>
          <a:off x="575929" y="862885"/>
          <a:ext cx="7640791" cy="61315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1" name="Рисунок 20" descr="Изображение выглядит как Влага, роса, капля, природа&#10;&#10;Содержимое, созданное искусственным интеллектом, может быть неверным.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12323" y="8860"/>
            <a:ext cx="3579725" cy="6858000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4325" y="41275"/>
            <a:ext cx="1552575" cy="1553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" y="-7854"/>
            <a:ext cx="12192000" cy="6865854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21540" y="-1537717"/>
            <a:ext cx="6781800" cy="1338696"/>
          </a:xfrm>
        </p:spPr>
        <p:txBody>
          <a:bodyPr>
            <a:normAutofit/>
          </a:bodyPr>
          <a:lstStyle/>
          <a:p>
            <a:pPr>
              <a:spcBef>
                <a:spcPts val="1000"/>
              </a:spcBef>
            </a:pPr>
            <a:endParaRPr lang="ru-RU" sz="4000" b="1" dirty="0">
              <a:solidFill>
                <a:schemeClr val="accent6">
                  <a:lumMod val="49000"/>
                </a:schemeClr>
              </a:solidFill>
              <a:latin typeface="Cambria" panose="02040503050406030204"/>
              <a:ea typeface="Cambria" panose="02040503050406030204"/>
            </a:endParaRPr>
          </a:p>
        </p:txBody>
      </p:sp>
      <p:graphicFrame>
        <p:nvGraphicFramePr>
          <p:cNvPr id="743" name="Схема 742"/>
          <p:cNvGraphicFramePr/>
          <p:nvPr/>
        </p:nvGraphicFramePr>
        <p:xfrm>
          <a:off x="1" y="-1954"/>
          <a:ext cx="12191998" cy="7164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" y="-7854"/>
            <a:ext cx="12192000" cy="6865854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3494" y="1900364"/>
            <a:ext cx="6781800" cy="1338696"/>
          </a:xfrm>
        </p:spPr>
        <p:txBody>
          <a:bodyPr>
            <a:normAutofit fontScale="90000"/>
          </a:bodyPr>
          <a:lstStyle/>
          <a:p>
            <a:pPr>
              <a:spcBef>
                <a:spcPts val="1000"/>
              </a:spcBef>
            </a:pPr>
            <a:r>
              <a:rPr lang="ru-RU" b="1" dirty="0">
                <a:solidFill>
                  <a:schemeClr val="accent6">
                    <a:lumMod val="49000"/>
                  </a:schemeClr>
                </a:solidFill>
                <a:latin typeface="Cambria" panose="02040503050406030204"/>
                <a:ea typeface="Cambria" panose="02040503050406030204"/>
              </a:rPr>
              <a:t>"ЛЕС - БОГАТСТВО АЛТАЯ"</a:t>
            </a:r>
            <a:br>
              <a:rPr lang="ru-RU" b="1" dirty="0">
                <a:solidFill>
                  <a:schemeClr val="accent6">
                    <a:lumMod val="49000"/>
                  </a:schemeClr>
                </a:solidFill>
                <a:latin typeface="Cambria" panose="02040503050406030204"/>
                <a:ea typeface="Cambria" panose="02040503050406030204"/>
              </a:rPr>
            </a:br>
            <a:endParaRPr lang="ru-RU" dirty="0">
              <a:solidFill>
                <a:schemeClr val="accent6">
                  <a:lumMod val="49000"/>
                </a:schemeClr>
              </a:solidFill>
              <a:latin typeface="Cambria" panose="02040503050406030204"/>
              <a:ea typeface="Cambria" panose="02040503050406030204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94508" y="3858158"/>
            <a:ext cx="6781800" cy="114654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dirty="0">
                <a:latin typeface="Times New Roman" panose="02020603050405020304" charset="0"/>
                <a:cs typeface="Times New Roman" panose="02020603050405020304" charset="0"/>
              </a:rPr>
              <a:t>От любопытства – к открытиям,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dirty="0">
                <a:latin typeface="Times New Roman" panose="02020603050405020304" charset="0"/>
                <a:cs typeface="Times New Roman" panose="02020603050405020304" charset="0"/>
              </a:rPr>
              <a:t>от открытий – к сохранению!"</a:t>
            </a:r>
            <a:endParaRPr lang="ru-RU" sz="32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6" name="Рисунок 5" descr="Изображение выглядит как растение, дерево, хвойные, вечнозеленый&#10;&#10;Содержимое, созданное искусственным интеллектом, может быть неверным."/>
          <p:cNvPicPr>
            <a:picLocks noChangeAspect="1"/>
          </p:cNvPicPr>
          <p:nvPr/>
        </p:nvPicPr>
        <p:blipFill>
          <a:blip r:embed="rId2"/>
          <a:srcRect t="1710" r="-1" b="-1"/>
          <a:stretch>
            <a:fillRect/>
          </a:stretch>
        </p:blipFill>
        <p:spPr>
          <a:xfrm>
            <a:off x="1" y="-10723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7" name="TextBox 6"/>
          <p:cNvSpPr txBox="1"/>
          <p:nvPr/>
        </p:nvSpPr>
        <p:spPr>
          <a:xfrm>
            <a:off x="5990823" y="581696"/>
            <a:ext cx="4589171" cy="16878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/>
          <a:p>
            <a:pPr algn="ctr">
              <a:lnSpc>
                <a:spcPts val="3375"/>
              </a:lnSpc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Филиал №2 "Солнышко" ​</a:t>
            </a:r>
          </a:p>
          <a:p>
            <a:pPr algn="ctr">
              <a:lnSpc>
                <a:spcPts val="3375"/>
              </a:lnSpc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МДОУ д/с "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Родничок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" с. Турочак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​</a:t>
            </a:r>
          </a:p>
          <a:p>
            <a:pPr algn="ctr">
              <a:lnSpc>
                <a:spcPts val="2850"/>
              </a:lnSpc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​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​</a:t>
            </a:r>
          </a:p>
          <a:p>
            <a:pPr algn="ctr">
              <a:lnSpc>
                <a:spcPts val="2850"/>
              </a:lnSpc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​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​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91" b="99453" l="0" r="98902">
                        <a14:foregroundMark x1="23451" y1="15078" x2="23451" y2="15078"/>
                        <a14:foregroundMark x1="38667" y1="18125" x2="38667" y2="18125"/>
                        <a14:foregroundMark x1="49961" y1="15078" x2="49961" y2="15078"/>
                        <a14:foregroundMark x1="50824" y1="4688" x2="50824" y2="4688"/>
                        <a14:foregroundMark x1="49098" y1="391" x2="49098" y2="391"/>
                        <a14:foregroundMark x1="61647" y1="19844" x2="61647" y2="19844"/>
                        <a14:foregroundMark x1="75529" y1="17266" x2="75529" y2="17266"/>
                        <a14:foregroundMark x1="79451" y1="26797" x2="79451" y2="26797"/>
                        <a14:foregroundMark x1="82510" y1="37188" x2="82510" y2="37188"/>
                        <a14:foregroundMark x1="94275" y1="33672" x2="94275" y2="33672"/>
                        <a14:foregroundMark x1="85098" y1="43203" x2="85098" y2="43203"/>
                        <a14:foregroundMark x1="88157" y1="51875" x2="88157" y2="51875"/>
                        <a14:foregroundMark x1="98980" y1="51016" x2="98980" y2="51016"/>
                        <a14:foregroundMark x1="19529" y1="57891" x2="19529" y2="57891"/>
                        <a14:foregroundMark x1="22118" y1="63984" x2="22118" y2="63984"/>
                        <a14:foregroundMark x1="21725" y1="60938" x2="21725" y2="60938"/>
                        <a14:foregroundMark x1="24784" y1="72188" x2="24784" y2="72188"/>
                        <a14:foregroundMark x1="29961" y1="77422" x2="29961" y2="77422"/>
                        <a14:foregroundMark x1="36078" y1="77422" x2="36078" y2="77422"/>
                        <a14:foregroundMark x1="40392" y1="81250" x2="40392" y2="81250"/>
                        <a14:foregroundMark x1="43843" y1="83438" x2="43843" y2="83438"/>
                        <a14:foregroundMark x1="47373" y1="83438" x2="47373" y2="83438"/>
                        <a14:foregroundMark x1="53412" y1="85156" x2="53412" y2="85156"/>
                        <a14:foregroundMark x1="56863" y1="82578" x2="56863" y2="82578"/>
                        <a14:foregroundMark x1="62118" y1="81250" x2="62118" y2="81250"/>
                        <a14:foregroundMark x1="66431" y1="77813" x2="66431" y2="77813"/>
                        <a14:foregroundMark x1="72078" y1="72656" x2="72078" y2="72656"/>
                        <a14:foregroundMark x1="75529" y1="68750" x2="75529" y2="68750"/>
                        <a14:foregroundMark x1="79059" y1="61797" x2="79059" y2="61797"/>
                        <a14:foregroundMark x1="81176" y1="54453" x2="81176" y2="54453"/>
                        <a14:foregroundMark x1="26902" y1="29766" x2="26902" y2="29766"/>
                        <a14:foregroundMark x1="19137" y1="36328" x2="19137" y2="36328"/>
                        <a14:foregroundMark x1="18275" y1="44063" x2="18275" y2="44063"/>
                        <a14:foregroundMark x1="5647" y1="32813" x2="5647" y2="32813"/>
                        <a14:foregroundMark x1="14353" y1="51016" x2="14353" y2="51016"/>
                        <a14:foregroundMark x1="5176" y1="51875" x2="5176" y2="51875"/>
                        <a14:foregroundMark x1="33412" y1="81250" x2="33412" y2="81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863" y="115158"/>
            <a:ext cx="1879895" cy="1887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408</Words>
  <Application>Microsoft Office PowerPoint</Application>
  <PresentationFormat>Широкоэкранный</PresentationFormat>
  <Paragraphs>70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5" baseType="lpstr">
      <vt:lpstr>Aptos</vt:lpstr>
      <vt:lpstr>Aptos Display</vt:lpstr>
      <vt:lpstr>Arial</vt:lpstr>
      <vt:lpstr>Calibri</vt:lpstr>
      <vt:lpstr>Cambria</vt:lpstr>
      <vt:lpstr>Segoe UI</vt:lpstr>
      <vt:lpstr>Times New Roman</vt:lpstr>
      <vt:lpstr>Тема Office</vt:lpstr>
      <vt:lpstr>"ЛЕС - БОГАТСТВО АЛТАЯ" </vt:lpstr>
      <vt:lpstr>Паспорт проекта</vt:lpstr>
      <vt:lpstr>   От детского вопроса к педагогической задаче   </vt:lpstr>
      <vt:lpstr>Цель:</vt:lpstr>
      <vt:lpstr>Естественно-научная  грамотность</vt:lpstr>
      <vt:lpstr>Презентация PowerPoint</vt:lpstr>
      <vt:lpstr>"ЛЕС - БОГАТСТВО АЛТАЯ"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"ЛЕС - БОГАТСТВО АЛТАЯ"</dc:title>
  <dc:creator>ARM</dc:creator>
  <cp:lastModifiedBy>Пользователь</cp:lastModifiedBy>
  <cp:revision>466</cp:revision>
  <dcterms:created xsi:type="dcterms:W3CDTF">2025-08-25T16:19:00Z</dcterms:created>
  <dcterms:modified xsi:type="dcterms:W3CDTF">2025-09-01T07:57:01Z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D1514D38F8734947A01716C859431D47_12</vt:lpwstr>
  </property>
  <property fmtid="{D5CDD505-2E9C-101B-9397-08002B2CF9AE}" pid="3" name="KSOProductBuildVer">
    <vt:lpwstr>1049-12.2.0.21931</vt:lpwstr>
  </property>
</Properties>
</file>